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74" r:id="rId4"/>
    <p:sldId id="275" r:id="rId5"/>
    <p:sldId id="276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6F4B1-5A83-4C2B-8F3D-E3D82828BA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72D8E0-4315-4E47-918D-BA2864851587}">
      <dgm:prSet/>
      <dgm:spPr/>
      <dgm:t>
        <a:bodyPr/>
        <a:lstStyle/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Pazienti reclutati </a:t>
          </a:r>
        </a:p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(da ottobre 2024</a:t>
          </a:r>
        </a:p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a aprile 2025)</a:t>
          </a:r>
        </a:p>
        <a:p>
          <a:r>
            <a:rPr lang="it-IT" b="1" dirty="0">
              <a:latin typeface="Verdana" panose="020B0604030504040204" pitchFamily="34" charset="0"/>
              <a:ea typeface="Verdana" panose="020B0604030504040204" pitchFamily="34" charset="0"/>
            </a:rPr>
            <a:t>7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3BEF55-643C-4223-A6EF-25618760A4E3}" type="parTrans" cxnId="{A07251F7-0710-48C3-AA3C-1A346B125643}">
      <dgm:prSet/>
      <dgm:spPr/>
      <dgm:t>
        <a:bodyPr/>
        <a:lstStyle/>
        <a:p>
          <a:endParaRPr lang="en-US"/>
        </a:p>
      </dgm:t>
    </dgm:pt>
    <dgm:pt modelId="{92D5D9F5-9427-4C23-ADEF-686E5201A471}" type="sibTrans" cxnId="{A07251F7-0710-48C3-AA3C-1A346B125643}">
      <dgm:prSet/>
      <dgm:spPr/>
      <dgm:t>
        <a:bodyPr/>
        <a:lstStyle/>
        <a:p>
          <a:endParaRPr lang="en-US"/>
        </a:p>
      </dgm:t>
    </dgm:pt>
    <dgm:pt modelId="{504A894C-7CD0-4CFC-B076-D5869E72269A}">
      <dgm:prSet/>
      <dgm:spPr/>
      <dgm:t>
        <a:bodyPr/>
        <a:lstStyle/>
        <a:p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</a:rPr>
            <a:t>Età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: min 26 , max 66 </a:t>
          </a:r>
        </a:p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BMI: min 35- max 60</a:t>
          </a:r>
        </a:p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1 M   6 F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F14CFC-3E5B-498A-9F0B-B1F0135BCCCC}" type="parTrans" cxnId="{0E449BFF-0569-4F36-BFDF-2D0EF72B3282}">
      <dgm:prSet/>
      <dgm:spPr/>
      <dgm:t>
        <a:bodyPr/>
        <a:lstStyle/>
        <a:p>
          <a:endParaRPr lang="en-US"/>
        </a:p>
      </dgm:t>
    </dgm:pt>
    <dgm:pt modelId="{4424D397-EAE0-43C2-845F-9E74AFCCFF09}" type="sibTrans" cxnId="{0E449BFF-0569-4F36-BFDF-2D0EF72B3282}">
      <dgm:prSet/>
      <dgm:spPr/>
      <dgm:t>
        <a:bodyPr/>
        <a:lstStyle/>
        <a:p>
          <a:endParaRPr lang="en-US"/>
        </a:p>
      </dgm:t>
    </dgm:pt>
    <dgm:pt modelId="{473AFC49-918E-418B-8205-6D47A1CF39AA}" type="pres">
      <dgm:prSet presAssocID="{0076F4B1-5A83-4C2B-8F3D-E3D82828B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ED131-C280-4645-81B8-786309B45426}" type="pres">
      <dgm:prSet presAssocID="{5A72D8E0-4315-4E47-918D-BA2864851587}" presName="hierRoot1" presStyleCnt="0"/>
      <dgm:spPr/>
    </dgm:pt>
    <dgm:pt modelId="{6417F664-9BC0-4A7C-8CDA-A9EE7166DD10}" type="pres">
      <dgm:prSet presAssocID="{5A72D8E0-4315-4E47-918D-BA2864851587}" presName="composite" presStyleCnt="0"/>
      <dgm:spPr/>
    </dgm:pt>
    <dgm:pt modelId="{87EEC3AB-084C-4587-A16B-9A8C1AF88E5B}" type="pres">
      <dgm:prSet presAssocID="{5A72D8E0-4315-4E47-918D-BA2864851587}" presName="background" presStyleLbl="node0" presStyleIdx="0" presStyleCnt="2"/>
      <dgm:spPr/>
    </dgm:pt>
    <dgm:pt modelId="{03497D1C-4B33-4CE3-906E-15E5FBCFDDAA}" type="pres">
      <dgm:prSet presAssocID="{5A72D8E0-4315-4E47-918D-BA2864851587}" presName="text" presStyleLbl="fgAcc0" presStyleIdx="0" presStyleCnt="2">
        <dgm:presLayoutVars>
          <dgm:chPref val="3"/>
        </dgm:presLayoutVars>
      </dgm:prSet>
      <dgm:spPr/>
    </dgm:pt>
    <dgm:pt modelId="{48662D0A-78FE-4498-8CD3-9122D59A7613}" type="pres">
      <dgm:prSet presAssocID="{5A72D8E0-4315-4E47-918D-BA2864851587}" presName="hierChild2" presStyleCnt="0"/>
      <dgm:spPr/>
    </dgm:pt>
    <dgm:pt modelId="{5E641DF3-6C85-40D2-AC83-368138ED522B}" type="pres">
      <dgm:prSet presAssocID="{504A894C-7CD0-4CFC-B076-D5869E72269A}" presName="hierRoot1" presStyleCnt="0"/>
      <dgm:spPr/>
    </dgm:pt>
    <dgm:pt modelId="{8ADECC16-4B79-4A2B-AE21-208DA40D071D}" type="pres">
      <dgm:prSet presAssocID="{504A894C-7CD0-4CFC-B076-D5869E72269A}" presName="composite" presStyleCnt="0"/>
      <dgm:spPr/>
    </dgm:pt>
    <dgm:pt modelId="{B24AF48C-8774-4ADB-B22B-931D531797C6}" type="pres">
      <dgm:prSet presAssocID="{504A894C-7CD0-4CFC-B076-D5869E72269A}" presName="background" presStyleLbl="node0" presStyleIdx="1" presStyleCnt="2"/>
      <dgm:spPr/>
    </dgm:pt>
    <dgm:pt modelId="{7FB1B2FC-F661-40F3-A054-A80BE83CBC39}" type="pres">
      <dgm:prSet presAssocID="{504A894C-7CD0-4CFC-B076-D5869E72269A}" presName="text" presStyleLbl="fgAcc0" presStyleIdx="1" presStyleCnt="2">
        <dgm:presLayoutVars>
          <dgm:chPref val="3"/>
        </dgm:presLayoutVars>
      </dgm:prSet>
      <dgm:spPr/>
    </dgm:pt>
    <dgm:pt modelId="{B8A955E0-583B-44BE-B836-DAAD2CAD55DB}" type="pres">
      <dgm:prSet presAssocID="{504A894C-7CD0-4CFC-B076-D5869E72269A}" presName="hierChild2" presStyleCnt="0"/>
      <dgm:spPr/>
    </dgm:pt>
  </dgm:ptLst>
  <dgm:cxnLst>
    <dgm:cxn modelId="{DBED6574-7C60-46D4-A911-CFEBCF882D6C}" type="presOf" srcId="{0076F4B1-5A83-4C2B-8F3D-E3D82828BA8B}" destId="{473AFC49-918E-418B-8205-6D47A1CF39AA}" srcOrd="0" destOrd="0" presId="urn:microsoft.com/office/officeart/2005/8/layout/hierarchy1"/>
    <dgm:cxn modelId="{F8FF9C90-6B69-4417-8659-6022C36F7C73}" type="presOf" srcId="{5A72D8E0-4315-4E47-918D-BA2864851587}" destId="{03497D1C-4B33-4CE3-906E-15E5FBCFDDAA}" srcOrd="0" destOrd="0" presId="urn:microsoft.com/office/officeart/2005/8/layout/hierarchy1"/>
    <dgm:cxn modelId="{06DC1497-6591-45EA-B23B-6080082A3ED7}" type="presOf" srcId="{504A894C-7CD0-4CFC-B076-D5869E72269A}" destId="{7FB1B2FC-F661-40F3-A054-A80BE83CBC39}" srcOrd="0" destOrd="0" presId="urn:microsoft.com/office/officeart/2005/8/layout/hierarchy1"/>
    <dgm:cxn modelId="{A07251F7-0710-48C3-AA3C-1A346B125643}" srcId="{0076F4B1-5A83-4C2B-8F3D-E3D82828BA8B}" destId="{5A72D8E0-4315-4E47-918D-BA2864851587}" srcOrd="0" destOrd="0" parTransId="{9D3BEF55-643C-4223-A6EF-25618760A4E3}" sibTransId="{92D5D9F5-9427-4C23-ADEF-686E5201A471}"/>
    <dgm:cxn modelId="{0E449BFF-0569-4F36-BFDF-2D0EF72B3282}" srcId="{0076F4B1-5A83-4C2B-8F3D-E3D82828BA8B}" destId="{504A894C-7CD0-4CFC-B076-D5869E72269A}" srcOrd="1" destOrd="0" parTransId="{E9F14CFC-3E5B-498A-9F0B-B1F0135BCCCC}" sibTransId="{4424D397-EAE0-43C2-845F-9E74AFCCFF09}"/>
    <dgm:cxn modelId="{FE4C2594-919F-4B85-9D7B-8674B10809A0}" type="presParOf" srcId="{473AFC49-918E-418B-8205-6D47A1CF39AA}" destId="{145ED131-C280-4645-81B8-786309B45426}" srcOrd="0" destOrd="0" presId="urn:microsoft.com/office/officeart/2005/8/layout/hierarchy1"/>
    <dgm:cxn modelId="{D3B0B93D-2095-4C25-8E02-33AAB6FF0BD0}" type="presParOf" srcId="{145ED131-C280-4645-81B8-786309B45426}" destId="{6417F664-9BC0-4A7C-8CDA-A9EE7166DD10}" srcOrd="0" destOrd="0" presId="urn:microsoft.com/office/officeart/2005/8/layout/hierarchy1"/>
    <dgm:cxn modelId="{E7865963-ACE6-4B44-813E-023EFDA35EBE}" type="presParOf" srcId="{6417F664-9BC0-4A7C-8CDA-A9EE7166DD10}" destId="{87EEC3AB-084C-4587-A16B-9A8C1AF88E5B}" srcOrd="0" destOrd="0" presId="urn:microsoft.com/office/officeart/2005/8/layout/hierarchy1"/>
    <dgm:cxn modelId="{80C24CCD-1D3A-4605-9E2C-0948F525F035}" type="presParOf" srcId="{6417F664-9BC0-4A7C-8CDA-A9EE7166DD10}" destId="{03497D1C-4B33-4CE3-906E-15E5FBCFDDAA}" srcOrd="1" destOrd="0" presId="urn:microsoft.com/office/officeart/2005/8/layout/hierarchy1"/>
    <dgm:cxn modelId="{60738BFD-CC16-4FCC-9CBB-BB0A32F63A4E}" type="presParOf" srcId="{145ED131-C280-4645-81B8-786309B45426}" destId="{48662D0A-78FE-4498-8CD3-9122D59A7613}" srcOrd="1" destOrd="0" presId="urn:microsoft.com/office/officeart/2005/8/layout/hierarchy1"/>
    <dgm:cxn modelId="{5E3DE9B9-9AB8-4324-89D2-E7CFA84E3D25}" type="presParOf" srcId="{473AFC49-918E-418B-8205-6D47A1CF39AA}" destId="{5E641DF3-6C85-40D2-AC83-368138ED522B}" srcOrd="1" destOrd="0" presId="urn:microsoft.com/office/officeart/2005/8/layout/hierarchy1"/>
    <dgm:cxn modelId="{3F16D042-8B44-4298-BC09-9A2C386AC5C6}" type="presParOf" srcId="{5E641DF3-6C85-40D2-AC83-368138ED522B}" destId="{8ADECC16-4B79-4A2B-AE21-208DA40D071D}" srcOrd="0" destOrd="0" presId="urn:microsoft.com/office/officeart/2005/8/layout/hierarchy1"/>
    <dgm:cxn modelId="{E531EB48-4565-46CD-ABD5-9ABCF6F0385F}" type="presParOf" srcId="{8ADECC16-4B79-4A2B-AE21-208DA40D071D}" destId="{B24AF48C-8774-4ADB-B22B-931D531797C6}" srcOrd="0" destOrd="0" presId="urn:microsoft.com/office/officeart/2005/8/layout/hierarchy1"/>
    <dgm:cxn modelId="{607F06C1-DD1C-48F7-A3C6-A96CAC3FE032}" type="presParOf" srcId="{8ADECC16-4B79-4A2B-AE21-208DA40D071D}" destId="{7FB1B2FC-F661-40F3-A054-A80BE83CBC39}" srcOrd="1" destOrd="0" presId="urn:microsoft.com/office/officeart/2005/8/layout/hierarchy1"/>
    <dgm:cxn modelId="{E2B52F2A-1C65-4D2A-AAF1-55A6A778773C}" type="presParOf" srcId="{5E641DF3-6C85-40D2-AC83-368138ED522B}" destId="{B8A955E0-583B-44BE-B836-DAAD2CAD5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6F4B1-5A83-4C2B-8F3D-E3D82828BA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72D8E0-4315-4E47-918D-BA2864851587}">
      <dgm:prSet/>
      <dgm:spPr/>
      <dgm:t>
        <a:bodyPr/>
        <a:lstStyle/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Pazienti reclutati (da ottobre 2024 a aprile 2025)   </a:t>
          </a:r>
        </a:p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it-IT" b="1" dirty="0">
              <a:latin typeface="Verdana" panose="020B0604030504040204" pitchFamily="34" charset="0"/>
              <a:ea typeface="Verdana" panose="020B0604030504040204" pitchFamily="34" charset="0"/>
            </a:rPr>
            <a:t>7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3BEF55-643C-4223-A6EF-25618760A4E3}" type="parTrans" cxnId="{A07251F7-0710-48C3-AA3C-1A346B125643}">
      <dgm:prSet/>
      <dgm:spPr/>
      <dgm:t>
        <a:bodyPr/>
        <a:lstStyle/>
        <a:p>
          <a:endParaRPr lang="en-US"/>
        </a:p>
      </dgm:t>
    </dgm:pt>
    <dgm:pt modelId="{92D5D9F5-9427-4C23-ADEF-686E5201A471}" type="sibTrans" cxnId="{A07251F7-0710-48C3-AA3C-1A346B125643}">
      <dgm:prSet/>
      <dgm:spPr/>
      <dgm:t>
        <a:bodyPr/>
        <a:lstStyle/>
        <a:p>
          <a:endParaRPr lang="en-US"/>
        </a:p>
      </dgm:t>
    </dgm:pt>
    <dgm:pt modelId="{504A894C-7CD0-4CFC-B076-D5869E72269A}">
      <dgm:prSet/>
      <dgm:spPr/>
      <dgm:t>
        <a:bodyPr/>
        <a:lstStyle/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Collegiali :</a:t>
          </a:r>
        </a:p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it-IT" b="1" dirty="0">
              <a:latin typeface="Verdana" panose="020B0604030504040204" pitchFamily="34" charset="0"/>
              <a:ea typeface="Verdana" panose="020B0604030504040204" pitchFamily="34" charset="0"/>
            </a:rPr>
            <a:t>Idoneità 7 </a:t>
          </a:r>
        </a:p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(tempo 1  mese).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F14CFC-3E5B-498A-9F0B-B1F0135BCCCC}" type="parTrans" cxnId="{0E449BFF-0569-4F36-BFDF-2D0EF72B3282}">
      <dgm:prSet/>
      <dgm:spPr/>
      <dgm:t>
        <a:bodyPr/>
        <a:lstStyle/>
        <a:p>
          <a:endParaRPr lang="en-US"/>
        </a:p>
      </dgm:t>
    </dgm:pt>
    <dgm:pt modelId="{4424D397-EAE0-43C2-845F-9E74AFCCFF09}" type="sibTrans" cxnId="{0E449BFF-0569-4F36-BFDF-2D0EF72B3282}">
      <dgm:prSet/>
      <dgm:spPr/>
      <dgm:t>
        <a:bodyPr/>
        <a:lstStyle/>
        <a:p>
          <a:endParaRPr lang="en-US"/>
        </a:p>
      </dgm:t>
    </dgm:pt>
    <dgm:pt modelId="{473AFC49-918E-418B-8205-6D47A1CF39AA}" type="pres">
      <dgm:prSet presAssocID="{0076F4B1-5A83-4C2B-8F3D-E3D82828B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ED131-C280-4645-81B8-786309B45426}" type="pres">
      <dgm:prSet presAssocID="{5A72D8E0-4315-4E47-918D-BA2864851587}" presName="hierRoot1" presStyleCnt="0"/>
      <dgm:spPr/>
    </dgm:pt>
    <dgm:pt modelId="{6417F664-9BC0-4A7C-8CDA-A9EE7166DD10}" type="pres">
      <dgm:prSet presAssocID="{5A72D8E0-4315-4E47-918D-BA2864851587}" presName="composite" presStyleCnt="0"/>
      <dgm:spPr/>
    </dgm:pt>
    <dgm:pt modelId="{87EEC3AB-084C-4587-A16B-9A8C1AF88E5B}" type="pres">
      <dgm:prSet presAssocID="{5A72D8E0-4315-4E47-918D-BA2864851587}" presName="background" presStyleLbl="node0" presStyleIdx="0" presStyleCnt="2"/>
      <dgm:spPr/>
    </dgm:pt>
    <dgm:pt modelId="{03497D1C-4B33-4CE3-906E-15E5FBCFDDAA}" type="pres">
      <dgm:prSet presAssocID="{5A72D8E0-4315-4E47-918D-BA2864851587}" presName="text" presStyleLbl="fgAcc0" presStyleIdx="0" presStyleCnt="2">
        <dgm:presLayoutVars>
          <dgm:chPref val="3"/>
        </dgm:presLayoutVars>
      </dgm:prSet>
      <dgm:spPr/>
    </dgm:pt>
    <dgm:pt modelId="{48662D0A-78FE-4498-8CD3-9122D59A7613}" type="pres">
      <dgm:prSet presAssocID="{5A72D8E0-4315-4E47-918D-BA2864851587}" presName="hierChild2" presStyleCnt="0"/>
      <dgm:spPr/>
    </dgm:pt>
    <dgm:pt modelId="{5E641DF3-6C85-40D2-AC83-368138ED522B}" type="pres">
      <dgm:prSet presAssocID="{504A894C-7CD0-4CFC-B076-D5869E72269A}" presName="hierRoot1" presStyleCnt="0"/>
      <dgm:spPr/>
    </dgm:pt>
    <dgm:pt modelId="{8ADECC16-4B79-4A2B-AE21-208DA40D071D}" type="pres">
      <dgm:prSet presAssocID="{504A894C-7CD0-4CFC-B076-D5869E72269A}" presName="composite" presStyleCnt="0"/>
      <dgm:spPr/>
    </dgm:pt>
    <dgm:pt modelId="{B24AF48C-8774-4ADB-B22B-931D531797C6}" type="pres">
      <dgm:prSet presAssocID="{504A894C-7CD0-4CFC-B076-D5869E72269A}" presName="background" presStyleLbl="node0" presStyleIdx="1" presStyleCnt="2"/>
      <dgm:spPr/>
    </dgm:pt>
    <dgm:pt modelId="{7FB1B2FC-F661-40F3-A054-A80BE83CBC39}" type="pres">
      <dgm:prSet presAssocID="{504A894C-7CD0-4CFC-B076-D5869E72269A}" presName="text" presStyleLbl="fgAcc0" presStyleIdx="1" presStyleCnt="2">
        <dgm:presLayoutVars>
          <dgm:chPref val="3"/>
        </dgm:presLayoutVars>
      </dgm:prSet>
      <dgm:spPr/>
    </dgm:pt>
    <dgm:pt modelId="{B8A955E0-583B-44BE-B836-DAAD2CAD55DB}" type="pres">
      <dgm:prSet presAssocID="{504A894C-7CD0-4CFC-B076-D5869E72269A}" presName="hierChild2" presStyleCnt="0"/>
      <dgm:spPr/>
    </dgm:pt>
  </dgm:ptLst>
  <dgm:cxnLst>
    <dgm:cxn modelId="{8569272A-B8AE-4351-AA87-0AD1F8F069B9}" type="presOf" srcId="{504A894C-7CD0-4CFC-B076-D5869E72269A}" destId="{7FB1B2FC-F661-40F3-A054-A80BE83CBC39}" srcOrd="0" destOrd="0" presId="urn:microsoft.com/office/officeart/2005/8/layout/hierarchy1"/>
    <dgm:cxn modelId="{CAEB9057-4CB6-4725-AB5C-59585AA7C3D4}" type="presOf" srcId="{0076F4B1-5A83-4C2B-8F3D-E3D82828BA8B}" destId="{473AFC49-918E-418B-8205-6D47A1CF39AA}" srcOrd="0" destOrd="0" presId="urn:microsoft.com/office/officeart/2005/8/layout/hierarchy1"/>
    <dgm:cxn modelId="{907CF1BA-1F65-44BD-82EE-699220FB8CBD}" type="presOf" srcId="{5A72D8E0-4315-4E47-918D-BA2864851587}" destId="{03497D1C-4B33-4CE3-906E-15E5FBCFDDAA}" srcOrd="0" destOrd="0" presId="urn:microsoft.com/office/officeart/2005/8/layout/hierarchy1"/>
    <dgm:cxn modelId="{A07251F7-0710-48C3-AA3C-1A346B125643}" srcId="{0076F4B1-5A83-4C2B-8F3D-E3D82828BA8B}" destId="{5A72D8E0-4315-4E47-918D-BA2864851587}" srcOrd="0" destOrd="0" parTransId="{9D3BEF55-643C-4223-A6EF-25618760A4E3}" sibTransId="{92D5D9F5-9427-4C23-ADEF-686E5201A471}"/>
    <dgm:cxn modelId="{0E449BFF-0569-4F36-BFDF-2D0EF72B3282}" srcId="{0076F4B1-5A83-4C2B-8F3D-E3D82828BA8B}" destId="{504A894C-7CD0-4CFC-B076-D5869E72269A}" srcOrd="1" destOrd="0" parTransId="{E9F14CFC-3E5B-498A-9F0B-B1F0135BCCCC}" sibTransId="{4424D397-EAE0-43C2-845F-9E74AFCCFF09}"/>
    <dgm:cxn modelId="{E39D73E2-AA74-4D10-BA71-C050648E5551}" type="presParOf" srcId="{473AFC49-918E-418B-8205-6D47A1CF39AA}" destId="{145ED131-C280-4645-81B8-786309B45426}" srcOrd="0" destOrd="0" presId="urn:microsoft.com/office/officeart/2005/8/layout/hierarchy1"/>
    <dgm:cxn modelId="{08AF68DD-66E0-473B-86FE-6C73FC961E35}" type="presParOf" srcId="{145ED131-C280-4645-81B8-786309B45426}" destId="{6417F664-9BC0-4A7C-8CDA-A9EE7166DD10}" srcOrd="0" destOrd="0" presId="urn:microsoft.com/office/officeart/2005/8/layout/hierarchy1"/>
    <dgm:cxn modelId="{FC375BF2-32AC-4779-85CF-A788C877CF5B}" type="presParOf" srcId="{6417F664-9BC0-4A7C-8CDA-A9EE7166DD10}" destId="{87EEC3AB-084C-4587-A16B-9A8C1AF88E5B}" srcOrd="0" destOrd="0" presId="urn:microsoft.com/office/officeart/2005/8/layout/hierarchy1"/>
    <dgm:cxn modelId="{AC72A4EA-6781-444A-ACF3-04DEE01E2CFB}" type="presParOf" srcId="{6417F664-9BC0-4A7C-8CDA-A9EE7166DD10}" destId="{03497D1C-4B33-4CE3-906E-15E5FBCFDDAA}" srcOrd="1" destOrd="0" presId="urn:microsoft.com/office/officeart/2005/8/layout/hierarchy1"/>
    <dgm:cxn modelId="{C1D81BA3-C22F-47C7-A22C-4839BE167D41}" type="presParOf" srcId="{145ED131-C280-4645-81B8-786309B45426}" destId="{48662D0A-78FE-4498-8CD3-9122D59A7613}" srcOrd="1" destOrd="0" presId="urn:microsoft.com/office/officeart/2005/8/layout/hierarchy1"/>
    <dgm:cxn modelId="{91EB343E-A426-49E1-8069-134A7EA4A9E7}" type="presParOf" srcId="{473AFC49-918E-418B-8205-6D47A1CF39AA}" destId="{5E641DF3-6C85-40D2-AC83-368138ED522B}" srcOrd="1" destOrd="0" presId="urn:microsoft.com/office/officeart/2005/8/layout/hierarchy1"/>
    <dgm:cxn modelId="{15F61830-46A8-4FC8-8C41-A3A584FBF94A}" type="presParOf" srcId="{5E641DF3-6C85-40D2-AC83-368138ED522B}" destId="{8ADECC16-4B79-4A2B-AE21-208DA40D071D}" srcOrd="0" destOrd="0" presId="urn:microsoft.com/office/officeart/2005/8/layout/hierarchy1"/>
    <dgm:cxn modelId="{0FEF9B7F-D5BB-426E-8AE9-45192B4627D9}" type="presParOf" srcId="{8ADECC16-4B79-4A2B-AE21-208DA40D071D}" destId="{B24AF48C-8774-4ADB-B22B-931D531797C6}" srcOrd="0" destOrd="0" presId="urn:microsoft.com/office/officeart/2005/8/layout/hierarchy1"/>
    <dgm:cxn modelId="{C9C713A1-2475-417B-B381-89F86FA057A9}" type="presParOf" srcId="{8ADECC16-4B79-4A2B-AE21-208DA40D071D}" destId="{7FB1B2FC-F661-40F3-A054-A80BE83CBC39}" srcOrd="1" destOrd="0" presId="urn:microsoft.com/office/officeart/2005/8/layout/hierarchy1"/>
    <dgm:cxn modelId="{54247B14-C440-443B-A6CA-EA93458D1C8E}" type="presParOf" srcId="{5E641DF3-6C85-40D2-AC83-368138ED522B}" destId="{B8A955E0-583B-44BE-B836-DAAD2CAD5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6F4B1-5A83-4C2B-8F3D-E3D82828BA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72D8E0-4315-4E47-918D-BA2864851587}">
      <dgm:prSet/>
      <dgm:spPr/>
      <dgm:t>
        <a:bodyPr/>
        <a:lstStyle/>
        <a:p>
          <a:r>
            <a:rPr lang="it-IT" b="0" dirty="0">
              <a:latin typeface="Verdana" panose="020B0604030504040204" pitchFamily="34" charset="0"/>
              <a:ea typeface="Verdana" panose="020B0604030504040204" pitchFamily="34" charset="0"/>
            </a:rPr>
            <a:t>Variazione di </a:t>
          </a:r>
          <a:r>
            <a:rPr lang="it-IT" b="1" dirty="0">
              <a:latin typeface="Verdana" panose="020B0604030504040204" pitchFamily="34" charset="0"/>
              <a:ea typeface="Verdana" panose="020B0604030504040204" pitchFamily="34" charset="0"/>
            </a:rPr>
            <a:t>Peso </a:t>
          </a:r>
        </a:p>
        <a:p>
          <a:r>
            <a:rPr lang="it-IT" b="0" dirty="0" err="1">
              <a:latin typeface="Verdana" panose="020B0604030504040204" pitchFamily="34" charset="0"/>
              <a:ea typeface="Verdana" panose="020B0604030504040204" pitchFamily="34" charset="0"/>
            </a:rPr>
            <a:t>pre</a:t>
          </a:r>
          <a:r>
            <a:rPr lang="it-IT" b="0" dirty="0">
              <a:latin typeface="Verdana" panose="020B0604030504040204" pitchFamily="34" charset="0"/>
              <a:ea typeface="Verdana" panose="020B0604030504040204" pitchFamily="34" charset="0"/>
            </a:rPr>
            <a:t>-intervento:</a:t>
          </a:r>
        </a:p>
        <a:p>
          <a:r>
            <a:rPr lang="it-IT" b="0" dirty="0">
              <a:latin typeface="Verdana" panose="020B0604030504040204" pitchFamily="34" charset="0"/>
              <a:ea typeface="Verdana" panose="020B0604030504040204" pitchFamily="34" charset="0"/>
            </a:rPr>
            <a:t>media     </a:t>
          </a:r>
          <a:r>
            <a:rPr lang="it-IT" b="1" dirty="0">
              <a:latin typeface="Verdana" panose="020B0604030504040204" pitchFamily="34" charset="0"/>
              <a:ea typeface="Verdana" panose="020B0604030504040204" pitchFamily="34" charset="0"/>
            </a:rPr>
            <a:t>-7 kg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3BEF55-643C-4223-A6EF-25618760A4E3}" type="parTrans" cxnId="{A07251F7-0710-48C3-AA3C-1A346B125643}">
      <dgm:prSet/>
      <dgm:spPr/>
      <dgm:t>
        <a:bodyPr/>
        <a:lstStyle/>
        <a:p>
          <a:endParaRPr lang="en-US"/>
        </a:p>
      </dgm:t>
    </dgm:pt>
    <dgm:pt modelId="{92D5D9F5-9427-4C23-ADEF-686E5201A471}" type="sibTrans" cxnId="{A07251F7-0710-48C3-AA3C-1A346B125643}">
      <dgm:prSet/>
      <dgm:spPr/>
      <dgm:t>
        <a:bodyPr/>
        <a:lstStyle/>
        <a:p>
          <a:endParaRPr lang="en-US"/>
        </a:p>
      </dgm:t>
    </dgm:pt>
    <dgm:pt modelId="{504A894C-7CD0-4CFC-B076-D5869E72269A}">
      <dgm:prSet/>
      <dgm:spPr/>
      <dgm:t>
        <a:bodyPr/>
        <a:lstStyle/>
        <a:p>
          <a:r>
            <a:rPr lang="it-IT" b="0" dirty="0">
              <a:latin typeface="Verdana" panose="020B0604030504040204" pitchFamily="34" charset="0"/>
              <a:ea typeface="Verdana" panose="020B0604030504040204" pitchFamily="34" charset="0"/>
            </a:rPr>
            <a:t>Variazione del </a:t>
          </a:r>
          <a:r>
            <a:rPr lang="it-IT" b="1" dirty="0">
              <a:latin typeface="Verdana" panose="020B0604030504040204" pitchFamily="34" charset="0"/>
              <a:ea typeface="Verdana" panose="020B0604030504040204" pitchFamily="34" charset="0"/>
            </a:rPr>
            <a:t>BMI</a:t>
          </a:r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media    </a:t>
          </a:r>
          <a:r>
            <a:rPr lang="it-IT" b="1" dirty="0">
              <a:latin typeface="Verdana" panose="020B0604030504040204" pitchFamily="34" charset="0"/>
              <a:ea typeface="Verdana" panose="020B0604030504040204" pitchFamily="34" charset="0"/>
            </a:rPr>
            <a:t>- 2,88 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F14CFC-3E5B-498A-9F0B-B1F0135BCCCC}" type="parTrans" cxnId="{0E449BFF-0569-4F36-BFDF-2D0EF72B3282}">
      <dgm:prSet/>
      <dgm:spPr/>
      <dgm:t>
        <a:bodyPr/>
        <a:lstStyle/>
        <a:p>
          <a:endParaRPr lang="en-US"/>
        </a:p>
      </dgm:t>
    </dgm:pt>
    <dgm:pt modelId="{4424D397-EAE0-43C2-845F-9E74AFCCFF09}" type="sibTrans" cxnId="{0E449BFF-0569-4F36-BFDF-2D0EF72B3282}">
      <dgm:prSet/>
      <dgm:spPr/>
      <dgm:t>
        <a:bodyPr/>
        <a:lstStyle/>
        <a:p>
          <a:endParaRPr lang="en-US"/>
        </a:p>
      </dgm:t>
    </dgm:pt>
    <dgm:pt modelId="{473AFC49-918E-418B-8205-6D47A1CF39AA}" type="pres">
      <dgm:prSet presAssocID="{0076F4B1-5A83-4C2B-8F3D-E3D82828B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ED131-C280-4645-81B8-786309B45426}" type="pres">
      <dgm:prSet presAssocID="{5A72D8E0-4315-4E47-918D-BA2864851587}" presName="hierRoot1" presStyleCnt="0"/>
      <dgm:spPr/>
    </dgm:pt>
    <dgm:pt modelId="{6417F664-9BC0-4A7C-8CDA-A9EE7166DD10}" type="pres">
      <dgm:prSet presAssocID="{5A72D8E0-4315-4E47-918D-BA2864851587}" presName="composite" presStyleCnt="0"/>
      <dgm:spPr/>
    </dgm:pt>
    <dgm:pt modelId="{87EEC3AB-084C-4587-A16B-9A8C1AF88E5B}" type="pres">
      <dgm:prSet presAssocID="{5A72D8E0-4315-4E47-918D-BA2864851587}" presName="background" presStyleLbl="node0" presStyleIdx="0" presStyleCnt="2"/>
      <dgm:spPr/>
    </dgm:pt>
    <dgm:pt modelId="{03497D1C-4B33-4CE3-906E-15E5FBCFDDAA}" type="pres">
      <dgm:prSet presAssocID="{5A72D8E0-4315-4E47-918D-BA2864851587}" presName="text" presStyleLbl="fgAcc0" presStyleIdx="0" presStyleCnt="2">
        <dgm:presLayoutVars>
          <dgm:chPref val="3"/>
        </dgm:presLayoutVars>
      </dgm:prSet>
      <dgm:spPr/>
    </dgm:pt>
    <dgm:pt modelId="{48662D0A-78FE-4498-8CD3-9122D59A7613}" type="pres">
      <dgm:prSet presAssocID="{5A72D8E0-4315-4E47-918D-BA2864851587}" presName="hierChild2" presStyleCnt="0"/>
      <dgm:spPr/>
    </dgm:pt>
    <dgm:pt modelId="{5E641DF3-6C85-40D2-AC83-368138ED522B}" type="pres">
      <dgm:prSet presAssocID="{504A894C-7CD0-4CFC-B076-D5869E72269A}" presName="hierRoot1" presStyleCnt="0"/>
      <dgm:spPr/>
    </dgm:pt>
    <dgm:pt modelId="{8ADECC16-4B79-4A2B-AE21-208DA40D071D}" type="pres">
      <dgm:prSet presAssocID="{504A894C-7CD0-4CFC-B076-D5869E72269A}" presName="composite" presStyleCnt="0"/>
      <dgm:spPr/>
    </dgm:pt>
    <dgm:pt modelId="{B24AF48C-8774-4ADB-B22B-931D531797C6}" type="pres">
      <dgm:prSet presAssocID="{504A894C-7CD0-4CFC-B076-D5869E72269A}" presName="background" presStyleLbl="node0" presStyleIdx="1" presStyleCnt="2"/>
      <dgm:spPr/>
    </dgm:pt>
    <dgm:pt modelId="{7FB1B2FC-F661-40F3-A054-A80BE83CBC39}" type="pres">
      <dgm:prSet presAssocID="{504A894C-7CD0-4CFC-B076-D5869E72269A}" presName="text" presStyleLbl="fgAcc0" presStyleIdx="1" presStyleCnt="2">
        <dgm:presLayoutVars>
          <dgm:chPref val="3"/>
        </dgm:presLayoutVars>
      </dgm:prSet>
      <dgm:spPr/>
    </dgm:pt>
    <dgm:pt modelId="{B8A955E0-583B-44BE-B836-DAAD2CAD55DB}" type="pres">
      <dgm:prSet presAssocID="{504A894C-7CD0-4CFC-B076-D5869E72269A}" presName="hierChild2" presStyleCnt="0"/>
      <dgm:spPr/>
    </dgm:pt>
  </dgm:ptLst>
  <dgm:cxnLst>
    <dgm:cxn modelId="{85DC3955-5EAF-43EB-B238-9EAEF6753F37}" type="presOf" srcId="{5A72D8E0-4315-4E47-918D-BA2864851587}" destId="{03497D1C-4B33-4CE3-906E-15E5FBCFDDAA}" srcOrd="0" destOrd="0" presId="urn:microsoft.com/office/officeart/2005/8/layout/hierarchy1"/>
    <dgm:cxn modelId="{0F354AC0-D086-4625-A14C-C234B2F10D5A}" type="presOf" srcId="{0076F4B1-5A83-4C2B-8F3D-E3D82828BA8B}" destId="{473AFC49-918E-418B-8205-6D47A1CF39AA}" srcOrd="0" destOrd="0" presId="urn:microsoft.com/office/officeart/2005/8/layout/hierarchy1"/>
    <dgm:cxn modelId="{A07251F7-0710-48C3-AA3C-1A346B125643}" srcId="{0076F4B1-5A83-4C2B-8F3D-E3D82828BA8B}" destId="{5A72D8E0-4315-4E47-918D-BA2864851587}" srcOrd="0" destOrd="0" parTransId="{9D3BEF55-643C-4223-A6EF-25618760A4E3}" sibTransId="{92D5D9F5-9427-4C23-ADEF-686E5201A471}"/>
    <dgm:cxn modelId="{5CE904F9-3ABE-444B-A3BB-5372D51E1DE0}" type="presOf" srcId="{504A894C-7CD0-4CFC-B076-D5869E72269A}" destId="{7FB1B2FC-F661-40F3-A054-A80BE83CBC39}" srcOrd="0" destOrd="0" presId="urn:microsoft.com/office/officeart/2005/8/layout/hierarchy1"/>
    <dgm:cxn modelId="{0E449BFF-0569-4F36-BFDF-2D0EF72B3282}" srcId="{0076F4B1-5A83-4C2B-8F3D-E3D82828BA8B}" destId="{504A894C-7CD0-4CFC-B076-D5869E72269A}" srcOrd="1" destOrd="0" parTransId="{E9F14CFC-3E5B-498A-9F0B-B1F0135BCCCC}" sibTransId="{4424D397-EAE0-43C2-845F-9E74AFCCFF09}"/>
    <dgm:cxn modelId="{16337076-3E4F-4CDC-B600-DE0F446FF202}" type="presParOf" srcId="{473AFC49-918E-418B-8205-6D47A1CF39AA}" destId="{145ED131-C280-4645-81B8-786309B45426}" srcOrd="0" destOrd="0" presId="urn:microsoft.com/office/officeart/2005/8/layout/hierarchy1"/>
    <dgm:cxn modelId="{D2E0BDFC-0BAB-400D-B25B-95F09AB11DC4}" type="presParOf" srcId="{145ED131-C280-4645-81B8-786309B45426}" destId="{6417F664-9BC0-4A7C-8CDA-A9EE7166DD10}" srcOrd="0" destOrd="0" presId="urn:microsoft.com/office/officeart/2005/8/layout/hierarchy1"/>
    <dgm:cxn modelId="{E12A46D2-70E4-4D51-8587-CF842FE81B7F}" type="presParOf" srcId="{6417F664-9BC0-4A7C-8CDA-A9EE7166DD10}" destId="{87EEC3AB-084C-4587-A16B-9A8C1AF88E5B}" srcOrd="0" destOrd="0" presId="urn:microsoft.com/office/officeart/2005/8/layout/hierarchy1"/>
    <dgm:cxn modelId="{C80C01C4-D20A-4DBE-A9D3-6D020DF7B655}" type="presParOf" srcId="{6417F664-9BC0-4A7C-8CDA-A9EE7166DD10}" destId="{03497D1C-4B33-4CE3-906E-15E5FBCFDDAA}" srcOrd="1" destOrd="0" presId="urn:microsoft.com/office/officeart/2005/8/layout/hierarchy1"/>
    <dgm:cxn modelId="{2CA4E002-4F54-4F8E-8287-9A26C63BDB34}" type="presParOf" srcId="{145ED131-C280-4645-81B8-786309B45426}" destId="{48662D0A-78FE-4498-8CD3-9122D59A7613}" srcOrd="1" destOrd="0" presId="urn:microsoft.com/office/officeart/2005/8/layout/hierarchy1"/>
    <dgm:cxn modelId="{DABAAD6E-12B8-4848-8CAB-21C38816C567}" type="presParOf" srcId="{473AFC49-918E-418B-8205-6D47A1CF39AA}" destId="{5E641DF3-6C85-40D2-AC83-368138ED522B}" srcOrd="1" destOrd="0" presId="urn:microsoft.com/office/officeart/2005/8/layout/hierarchy1"/>
    <dgm:cxn modelId="{3791EBC9-0C99-4F75-9BEE-39AFEFA87F9F}" type="presParOf" srcId="{5E641DF3-6C85-40D2-AC83-368138ED522B}" destId="{8ADECC16-4B79-4A2B-AE21-208DA40D071D}" srcOrd="0" destOrd="0" presId="urn:microsoft.com/office/officeart/2005/8/layout/hierarchy1"/>
    <dgm:cxn modelId="{E583965D-A5B5-4A6B-BFBD-1B7BFB64D82D}" type="presParOf" srcId="{8ADECC16-4B79-4A2B-AE21-208DA40D071D}" destId="{B24AF48C-8774-4ADB-B22B-931D531797C6}" srcOrd="0" destOrd="0" presId="urn:microsoft.com/office/officeart/2005/8/layout/hierarchy1"/>
    <dgm:cxn modelId="{9235F0BA-4ECA-4226-BE23-DF2BE8EE78F8}" type="presParOf" srcId="{8ADECC16-4B79-4A2B-AE21-208DA40D071D}" destId="{7FB1B2FC-F661-40F3-A054-A80BE83CBC39}" srcOrd="1" destOrd="0" presId="urn:microsoft.com/office/officeart/2005/8/layout/hierarchy1"/>
    <dgm:cxn modelId="{CCB6B404-E038-48BD-9DDD-BB3FEB0CADBF}" type="presParOf" srcId="{5E641DF3-6C85-40D2-AC83-368138ED522B}" destId="{B8A955E0-583B-44BE-B836-DAAD2CAD5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76F4B1-5A83-4C2B-8F3D-E3D82828BA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72D8E0-4315-4E47-918D-BA2864851587}">
      <dgm:prSet/>
      <dgm:spPr/>
      <dgm:t>
        <a:bodyPr/>
        <a:lstStyle/>
        <a:p>
          <a:r>
            <a:rPr lang="en-US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Anamnesi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alimentare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</a:p>
        <a:p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Dolce: 1 </a:t>
          </a:r>
        </a:p>
        <a:p>
          <a:r>
            <a:rPr lang="en-US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Salato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: 5</a:t>
          </a:r>
        </a:p>
        <a:p>
          <a:r>
            <a:rPr lang="en-US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Entrambi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: 2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3BEF55-643C-4223-A6EF-25618760A4E3}" type="parTrans" cxnId="{A07251F7-0710-48C3-AA3C-1A346B125643}">
      <dgm:prSet/>
      <dgm:spPr/>
      <dgm:t>
        <a:bodyPr/>
        <a:lstStyle/>
        <a:p>
          <a:endParaRPr lang="en-US"/>
        </a:p>
      </dgm:t>
    </dgm:pt>
    <dgm:pt modelId="{92D5D9F5-9427-4C23-ADEF-686E5201A471}" type="sibTrans" cxnId="{A07251F7-0710-48C3-AA3C-1A346B125643}">
      <dgm:prSet/>
      <dgm:spPr/>
      <dgm:t>
        <a:bodyPr/>
        <a:lstStyle/>
        <a:p>
          <a:endParaRPr lang="en-US"/>
        </a:p>
      </dgm:t>
    </dgm:pt>
    <dgm:pt modelId="{504A894C-7CD0-4CFC-B076-D5869E72269A}">
      <dgm:prSet/>
      <dgm:spPr/>
      <dgm:t>
        <a:bodyPr/>
        <a:lstStyle/>
        <a:p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Food Exposure</a:t>
          </a:r>
        </a:p>
        <a:p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Dolce: 1 </a:t>
          </a:r>
        </a:p>
        <a:p>
          <a:r>
            <a:rPr lang="en-US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Salato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: 3</a:t>
          </a:r>
        </a:p>
        <a:p>
          <a:r>
            <a:rPr lang="en-US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Entrambi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: 3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F14CFC-3E5B-498A-9F0B-B1F0135BCCCC}" type="parTrans" cxnId="{0E449BFF-0569-4F36-BFDF-2D0EF72B3282}">
      <dgm:prSet/>
      <dgm:spPr/>
      <dgm:t>
        <a:bodyPr/>
        <a:lstStyle/>
        <a:p>
          <a:endParaRPr lang="en-US"/>
        </a:p>
      </dgm:t>
    </dgm:pt>
    <dgm:pt modelId="{4424D397-EAE0-43C2-845F-9E74AFCCFF09}" type="sibTrans" cxnId="{0E449BFF-0569-4F36-BFDF-2D0EF72B3282}">
      <dgm:prSet/>
      <dgm:spPr/>
      <dgm:t>
        <a:bodyPr/>
        <a:lstStyle/>
        <a:p>
          <a:endParaRPr lang="en-US"/>
        </a:p>
      </dgm:t>
    </dgm:pt>
    <dgm:pt modelId="{473AFC49-918E-418B-8205-6D47A1CF39AA}" type="pres">
      <dgm:prSet presAssocID="{0076F4B1-5A83-4C2B-8F3D-E3D82828B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ED131-C280-4645-81B8-786309B45426}" type="pres">
      <dgm:prSet presAssocID="{5A72D8E0-4315-4E47-918D-BA2864851587}" presName="hierRoot1" presStyleCnt="0"/>
      <dgm:spPr/>
    </dgm:pt>
    <dgm:pt modelId="{6417F664-9BC0-4A7C-8CDA-A9EE7166DD10}" type="pres">
      <dgm:prSet presAssocID="{5A72D8E0-4315-4E47-918D-BA2864851587}" presName="composite" presStyleCnt="0"/>
      <dgm:spPr/>
    </dgm:pt>
    <dgm:pt modelId="{87EEC3AB-084C-4587-A16B-9A8C1AF88E5B}" type="pres">
      <dgm:prSet presAssocID="{5A72D8E0-4315-4E47-918D-BA2864851587}" presName="background" presStyleLbl="node0" presStyleIdx="0" presStyleCnt="2"/>
      <dgm:spPr/>
    </dgm:pt>
    <dgm:pt modelId="{03497D1C-4B33-4CE3-906E-15E5FBCFDDAA}" type="pres">
      <dgm:prSet presAssocID="{5A72D8E0-4315-4E47-918D-BA2864851587}" presName="text" presStyleLbl="fgAcc0" presStyleIdx="0" presStyleCnt="2">
        <dgm:presLayoutVars>
          <dgm:chPref val="3"/>
        </dgm:presLayoutVars>
      </dgm:prSet>
      <dgm:spPr/>
    </dgm:pt>
    <dgm:pt modelId="{48662D0A-78FE-4498-8CD3-9122D59A7613}" type="pres">
      <dgm:prSet presAssocID="{5A72D8E0-4315-4E47-918D-BA2864851587}" presName="hierChild2" presStyleCnt="0"/>
      <dgm:spPr/>
    </dgm:pt>
    <dgm:pt modelId="{5E641DF3-6C85-40D2-AC83-368138ED522B}" type="pres">
      <dgm:prSet presAssocID="{504A894C-7CD0-4CFC-B076-D5869E72269A}" presName="hierRoot1" presStyleCnt="0"/>
      <dgm:spPr/>
    </dgm:pt>
    <dgm:pt modelId="{8ADECC16-4B79-4A2B-AE21-208DA40D071D}" type="pres">
      <dgm:prSet presAssocID="{504A894C-7CD0-4CFC-B076-D5869E72269A}" presName="composite" presStyleCnt="0"/>
      <dgm:spPr/>
    </dgm:pt>
    <dgm:pt modelId="{B24AF48C-8774-4ADB-B22B-931D531797C6}" type="pres">
      <dgm:prSet presAssocID="{504A894C-7CD0-4CFC-B076-D5869E72269A}" presName="background" presStyleLbl="node0" presStyleIdx="1" presStyleCnt="2"/>
      <dgm:spPr/>
    </dgm:pt>
    <dgm:pt modelId="{7FB1B2FC-F661-40F3-A054-A80BE83CBC39}" type="pres">
      <dgm:prSet presAssocID="{504A894C-7CD0-4CFC-B076-D5869E72269A}" presName="text" presStyleLbl="fgAcc0" presStyleIdx="1" presStyleCnt="2">
        <dgm:presLayoutVars>
          <dgm:chPref val="3"/>
        </dgm:presLayoutVars>
      </dgm:prSet>
      <dgm:spPr/>
    </dgm:pt>
    <dgm:pt modelId="{B8A955E0-583B-44BE-B836-DAAD2CAD55DB}" type="pres">
      <dgm:prSet presAssocID="{504A894C-7CD0-4CFC-B076-D5869E72269A}" presName="hierChild2" presStyleCnt="0"/>
      <dgm:spPr/>
    </dgm:pt>
  </dgm:ptLst>
  <dgm:cxnLst>
    <dgm:cxn modelId="{6D78D35D-441A-48D5-AF29-9DCFF97429DA}" type="presOf" srcId="{5A72D8E0-4315-4E47-918D-BA2864851587}" destId="{03497D1C-4B33-4CE3-906E-15E5FBCFDDAA}" srcOrd="0" destOrd="0" presId="urn:microsoft.com/office/officeart/2005/8/layout/hierarchy1"/>
    <dgm:cxn modelId="{94E4F368-2246-42F9-9F94-03108B4019F4}" type="presOf" srcId="{0076F4B1-5A83-4C2B-8F3D-E3D82828BA8B}" destId="{473AFC49-918E-418B-8205-6D47A1CF39AA}" srcOrd="0" destOrd="0" presId="urn:microsoft.com/office/officeart/2005/8/layout/hierarchy1"/>
    <dgm:cxn modelId="{DD62947B-549A-47CC-8B9B-085CAF34C79C}" type="presOf" srcId="{504A894C-7CD0-4CFC-B076-D5869E72269A}" destId="{7FB1B2FC-F661-40F3-A054-A80BE83CBC39}" srcOrd="0" destOrd="0" presId="urn:microsoft.com/office/officeart/2005/8/layout/hierarchy1"/>
    <dgm:cxn modelId="{A07251F7-0710-48C3-AA3C-1A346B125643}" srcId="{0076F4B1-5A83-4C2B-8F3D-E3D82828BA8B}" destId="{5A72D8E0-4315-4E47-918D-BA2864851587}" srcOrd="0" destOrd="0" parTransId="{9D3BEF55-643C-4223-A6EF-25618760A4E3}" sibTransId="{92D5D9F5-9427-4C23-ADEF-686E5201A471}"/>
    <dgm:cxn modelId="{0E449BFF-0569-4F36-BFDF-2D0EF72B3282}" srcId="{0076F4B1-5A83-4C2B-8F3D-E3D82828BA8B}" destId="{504A894C-7CD0-4CFC-B076-D5869E72269A}" srcOrd="1" destOrd="0" parTransId="{E9F14CFC-3E5B-498A-9F0B-B1F0135BCCCC}" sibTransId="{4424D397-EAE0-43C2-845F-9E74AFCCFF09}"/>
    <dgm:cxn modelId="{E9DD1CA4-7CEC-4618-B1BD-DF792782498E}" type="presParOf" srcId="{473AFC49-918E-418B-8205-6D47A1CF39AA}" destId="{145ED131-C280-4645-81B8-786309B45426}" srcOrd="0" destOrd="0" presId="urn:microsoft.com/office/officeart/2005/8/layout/hierarchy1"/>
    <dgm:cxn modelId="{E5855D58-22D5-480C-AD41-1DF1C342FC79}" type="presParOf" srcId="{145ED131-C280-4645-81B8-786309B45426}" destId="{6417F664-9BC0-4A7C-8CDA-A9EE7166DD10}" srcOrd="0" destOrd="0" presId="urn:microsoft.com/office/officeart/2005/8/layout/hierarchy1"/>
    <dgm:cxn modelId="{9621159E-7976-43EC-AF26-E158613DEF29}" type="presParOf" srcId="{6417F664-9BC0-4A7C-8CDA-A9EE7166DD10}" destId="{87EEC3AB-084C-4587-A16B-9A8C1AF88E5B}" srcOrd="0" destOrd="0" presId="urn:microsoft.com/office/officeart/2005/8/layout/hierarchy1"/>
    <dgm:cxn modelId="{66172094-F4D9-4CF4-BBFF-1FE4B2A65496}" type="presParOf" srcId="{6417F664-9BC0-4A7C-8CDA-A9EE7166DD10}" destId="{03497D1C-4B33-4CE3-906E-15E5FBCFDDAA}" srcOrd="1" destOrd="0" presId="urn:microsoft.com/office/officeart/2005/8/layout/hierarchy1"/>
    <dgm:cxn modelId="{9C166803-2ADF-4D53-A3A6-A1A0B72E55AE}" type="presParOf" srcId="{145ED131-C280-4645-81B8-786309B45426}" destId="{48662D0A-78FE-4498-8CD3-9122D59A7613}" srcOrd="1" destOrd="0" presId="urn:microsoft.com/office/officeart/2005/8/layout/hierarchy1"/>
    <dgm:cxn modelId="{AD2C1D92-C293-4957-8BE9-A7E01578EE62}" type="presParOf" srcId="{473AFC49-918E-418B-8205-6D47A1CF39AA}" destId="{5E641DF3-6C85-40D2-AC83-368138ED522B}" srcOrd="1" destOrd="0" presId="urn:microsoft.com/office/officeart/2005/8/layout/hierarchy1"/>
    <dgm:cxn modelId="{A405E1C0-6B86-4DA0-B699-DB3ACE309B4D}" type="presParOf" srcId="{5E641DF3-6C85-40D2-AC83-368138ED522B}" destId="{8ADECC16-4B79-4A2B-AE21-208DA40D071D}" srcOrd="0" destOrd="0" presId="urn:microsoft.com/office/officeart/2005/8/layout/hierarchy1"/>
    <dgm:cxn modelId="{20756DFD-288E-460C-BEDB-2471C6248712}" type="presParOf" srcId="{8ADECC16-4B79-4A2B-AE21-208DA40D071D}" destId="{B24AF48C-8774-4ADB-B22B-931D531797C6}" srcOrd="0" destOrd="0" presId="urn:microsoft.com/office/officeart/2005/8/layout/hierarchy1"/>
    <dgm:cxn modelId="{BB554A58-0729-4DAD-8DA9-6A4C7801874E}" type="presParOf" srcId="{8ADECC16-4B79-4A2B-AE21-208DA40D071D}" destId="{7FB1B2FC-F661-40F3-A054-A80BE83CBC39}" srcOrd="1" destOrd="0" presId="urn:microsoft.com/office/officeart/2005/8/layout/hierarchy1"/>
    <dgm:cxn modelId="{63238F49-41C0-468D-9DCB-D30BE8D50413}" type="presParOf" srcId="{5E641DF3-6C85-40D2-AC83-368138ED522B}" destId="{B8A955E0-583B-44BE-B836-DAAD2CAD5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76F4B1-5A83-4C2B-8F3D-E3D82828BA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72D8E0-4315-4E47-918D-BA2864851587}">
      <dgm:prSet/>
      <dgm:spPr/>
      <dgm:t>
        <a:bodyPr/>
        <a:lstStyle/>
        <a:p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2° </a:t>
          </a:r>
          <a:r>
            <a:rPr lang="en-US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incontro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</a:p>
        <a:p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media: </a:t>
          </a:r>
          <a:r>
            <a:rPr lang="en-US" b="1" baseline="0" dirty="0">
              <a:latin typeface="Verdana" panose="020B0604030504040204" pitchFamily="34" charset="0"/>
              <a:ea typeface="Verdana" panose="020B0604030504040204" pitchFamily="34" charset="0"/>
            </a:rPr>
            <a:t>3,15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3BEF55-643C-4223-A6EF-25618760A4E3}" type="parTrans" cxnId="{A07251F7-0710-48C3-AA3C-1A346B125643}">
      <dgm:prSet/>
      <dgm:spPr/>
      <dgm:t>
        <a:bodyPr/>
        <a:lstStyle/>
        <a:p>
          <a:endParaRPr lang="en-US"/>
        </a:p>
      </dgm:t>
    </dgm:pt>
    <dgm:pt modelId="{92D5D9F5-9427-4C23-ADEF-686E5201A471}" type="sibTrans" cxnId="{A07251F7-0710-48C3-AA3C-1A346B125643}">
      <dgm:prSet/>
      <dgm:spPr/>
      <dgm:t>
        <a:bodyPr/>
        <a:lstStyle/>
        <a:p>
          <a:endParaRPr lang="en-US"/>
        </a:p>
      </dgm:t>
    </dgm:pt>
    <dgm:pt modelId="{504A894C-7CD0-4CFC-B076-D5869E72269A}">
      <dgm:prSet/>
      <dgm:spPr/>
      <dgm:t>
        <a:bodyPr/>
        <a:lstStyle/>
        <a:p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4° </a:t>
          </a:r>
          <a:r>
            <a:rPr lang="en-US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incontro</a:t>
          </a:r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</a:p>
        <a:p>
          <a:r>
            <a:rPr lang="en-US" b="0" baseline="0" dirty="0">
              <a:latin typeface="Verdana" panose="020B0604030504040204" pitchFamily="34" charset="0"/>
              <a:ea typeface="Verdana" panose="020B0604030504040204" pitchFamily="34" charset="0"/>
            </a:rPr>
            <a:t>media: </a:t>
          </a:r>
          <a:r>
            <a:rPr lang="en-US" b="1" baseline="0" dirty="0">
              <a:latin typeface="Verdana" panose="020B0604030504040204" pitchFamily="34" charset="0"/>
              <a:ea typeface="Verdana" panose="020B0604030504040204" pitchFamily="34" charset="0"/>
            </a:rPr>
            <a:t>2,17</a:t>
          </a:r>
        </a:p>
        <a:p>
          <a:r>
            <a:rPr lang="en-US" b="1" baseline="0" dirty="0">
              <a:latin typeface="Verdana" panose="020B0604030504040204" pitchFamily="34" charset="0"/>
              <a:ea typeface="Verdana" panose="020B0604030504040204" pitchFamily="34" charset="0"/>
            </a:rPr>
            <a:t>- 1 </a:t>
          </a:r>
          <a:r>
            <a:rPr lang="en-US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punto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F14CFC-3E5B-498A-9F0B-B1F0135BCCCC}" type="parTrans" cxnId="{0E449BFF-0569-4F36-BFDF-2D0EF72B3282}">
      <dgm:prSet/>
      <dgm:spPr/>
      <dgm:t>
        <a:bodyPr/>
        <a:lstStyle/>
        <a:p>
          <a:endParaRPr lang="en-US"/>
        </a:p>
      </dgm:t>
    </dgm:pt>
    <dgm:pt modelId="{4424D397-EAE0-43C2-845F-9E74AFCCFF09}" type="sibTrans" cxnId="{0E449BFF-0569-4F36-BFDF-2D0EF72B3282}">
      <dgm:prSet/>
      <dgm:spPr/>
      <dgm:t>
        <a:bodyPr/>
        <a:lstStyle/>
        <a:p>
          <a:endParaRPr lang="en-US"/>
        </a:p>
      </dgm:t>
    </dgm:pt>
    <dgm:pt modelId="{473AFC49-918E-418B-8205-6D47A1CF39AA}" type="pres">
      <dgm:prSet presAssocID="{0076F4B1-5A83-4C2B-8F3D-E3D82828B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ED131-C280-4645-81B8-786309B45426}" type="pres">
      <dgm:prSet presAssocID="{5A72D8E0-4315-4E47-918D-BA2864851587}" presName="hierRoot1" presStyleCnt="0"/>
      <dgm:spPr/>
    </dgm:pt>
    <dgm:pt modelId="{6417F664-9BC0-4A7C-8CDA-A9EE7166DD10}" type="pres">
      <dgm:prSet presAssocID="{5A72D8E0-4315-4E47-918D-BA2864851587}" presName="composite" presStyleCnt="0"/>
      <dgm:spPr/>
    </dgm:pt>
    <dgm:pt modelId="{87EEC3AB-084C-4587-A16B-9A8C1AF88E5B}" type="pres">
      <dgm:prSet presAssocID="{5A72D8E0-4315-4E47-918D-BA2864851587}" presName="background" presStyleLbl="node0" presStyleIdx="0" presStyleCnt="2"/>
      <dgm:spPr/>
    </dgm:pt>
    <dgm:pt modelId="{03497D1C-4B33-4CE3-906E-15E5FBCFDDAA}" type="pres">
      <dgm:prSet presAssocID="{5A72D8E0-4315-4E47-918D-BA2864851587}" presName="text" presStyleLbl="fgAcc0" presStyleIdx="0" presStyleCnt="2">
        <dgm:presLayoutVars>
          <dgm:chPref val="3"/>
        </dgm:presLayoutVars>
      </dgm:prSet>
      <dgm:spPr/>
    </dgm:pt>
    <dgm:pt modelId="{48662D0A-78FE-4498-8CD3-9122D59A7613}" type="pres">
      <dgm:prSet presAssocID="{5A72D8E0-4315-4E47-918D-BA2864851587}" presName="hierChild2" presStyleCnt="0"/>
      <dgm:spPr/>
    </dgm:pt>
    <dgm:pt modelId="{5E641DF3-6C85-40D2-AC83-368138ED522B}" type="pres">
      <dgm:prSet presAssocID="{504A894C-7CD0-4CFC-B076-D5869E72269A}" presName="hierRoot1" presStyleCnt="0"/>
      <dgm:spPr/>
    </dgm:pt>
    <dgm:pt modelId="{8ADECC16-4B79-4A2B-AE21-208DA40D071D}" type="pres">
      <dgm:prSet presAssocID="{504A894C-7CD0-4CFC-B076-D5869E72269A}" presName="composite" presStyleCnt="0"/>
      <dgm:spPr/>
    </dgm:pt>
    <dgm:pt modelId="{B24AF48C-8774-4ADB-B22B-931D531797C6}" type="pres">
      <dgm:prSet presAssocID="{504A894C-7CD0-4CFC-B076-D5869E72269A}" presName="background" presStyleLbl="node0" presStyleIdx="1" presStyleCnt="2"/>
      <dgm:spPr/>
    </dgm:pt>
    <dgm:pt modelId="{7FB1B2FC-F661-40F3-A054-A80BE83CBC39}" type="pres">
      <dgm:prSet presAssocID="{504A894C-7CD0-4CFC-B076-D5869E72269A}" presName="text" presStyleLbl="fgAcc0" presStyleIdx="1" presStyleCnt="2">
        <dgm:presLayoutVars>
          <dgm:chPref val="3"/>
        </dgm:presLayoutVars>
      </dgm:prSet>
      <dgm:spPr/>
    </dgm:pt>
    <dgm:pt modelId="{B8A955E0-583B-44BE-B836-DAAD2CAD55DB}" type="pres">
      <dgm:prSet presAssocID="{504A894C-7CD0-4CFC-B076-D5869E72269A}" presName="hierChild2" presStyleCnt="0"/>
      <dgm:spPr/>
    </dgm:pt>
  </dgm:ptLst>
  <dgm:cxnLst>
    <dgm:cxn modelId="{4751AA43-B615-49A8-B3DA-B586F22AEF37}" type="presOf" srcId="{504A894C-7CD0-4CFC-B076-D5869E72269A}" destId="{7FB1B2FC-F661-40F3-A054-A80BE83CBC39}" srcOrd="0" destOrd="0" presId="urn:microsoft.com/office/officeart/2005/8/layout/hierarchy1"/>
    <dgm:cxn modelId="{EBF15C90-409E-41C5-9A1E-33D12789600D}" type="presOf" srcId="{5A72D8E0-4315-4E47-918D-BA2864851587}" destId="{03497D1C-4B33-4CE3-906E-15E5FBCFDDAA}" srcOrd="0" destOrd="0" presId="urn:microsoft.com/office/officeart/2005/8/layout/hierarchy1"/>
    <dgm:cxn modelId="{A5B943A6-BB19-4A41-9229-4B7B5CC7A893}" type="presOf" srcId="{0076F4B1-5A83-4C2B-8F3D-E3D82828BA8B}" destId="{473AFC49-918E-418B-8205-6D47A1CF39AA}" srcOrd="0" destOrd="0" presId="urn:microsoft.com/office/officeart/2005/8/layout/hierarchy1"/>
    <dgm:cxn modelId="{A07251F7-0710-48C3-AA3C-1A346B125643}" srcId="{0076F4B1-5A83-4C2B-8F3D-E3D82828BA8B}" destId="{5A72D8E0-4315-4E47-918D-BA2864851587}" srcOrd="0" destOrd="0" parTransId="{9D3BEF55-643C-4223-A6EF-25618760A4E3}" sibTransId="{92D5D9F5-9427-4C23-ADEF-686E5201A471}"/>
    <dgm:cxn modelId="{0E449BFF-0569-4F36-BFDF-2D0EF72B3282}" srcId="{0076F4B1-5A83-4C2B-8F3D-E3D82828BA8B}" destId="{504A894C-7CD0-4CFC-B076-D5869E72269A}" srcOrd="1" destOrd="0" parTransId="{E9F14CFC-3E5B-498A-9F0B-B1F0135BCCCC}" sibTransId="{4424D397-EAE0-43C2-845F-9E74AFCCFF09}"/>
    <dgm:cxn modelId="{A96596BB-F22B-4E96-A93D-7786C922E997}" type="presParOf" srcId="{473AFC49-918E-418B-8205-6D47A1CF39AA}" destId="{145ED131-C280-4645-81B8-786309B45426}" srcOrd="0" destOrd="0" presId="urn:microsoft.com/office/officeart/2005/8/layout/hierarchy1"/>
    <dgm:cxn modelId="{7B69DD42-41F0-4B28-9B23-C08E85B9C2ED}" type="presParOf" srcId="{145ED131-C280-4645-81B8-786309B45426}" destId="{6417F664-9BC0-4A7C-8CDA-A9EE7166DD10}" srcOrd="0" destOrd="0" presId="urn:microsoft.com/office/officeart/2005/8/layout/hierarchy1"/>
    <dgm:cxn modelId="{F1240F66-31A2-4F30-A14D-7A00FBE489AC}" type="presParOf" srcId="{6417F664-9BC0-4A7C-8CDA-A9EE7166DD10}" destId="{87EEC3AB-084C-4587-A16B-9A8C1AF88E5B}" srcOrd="0" destOrd="0" presId="urn:microsoft.com/office/officeart/2005/8/layout/hierarchy1"/>
    <dgm:cxn modelId="{22210AFB-BC8B-4F2F-B4BC-B21D23F282F0}" type="presParOf" srcId="{6417F664-9BC0-4A7C-8CDA-A9EE7166DD10}" destId="{03497D1C-4B33-4CE3-906E-15E5FBCFDDAA}" srcOrd="1" destOrd="0" presId="urn:microsoft.com/office/officeart/2005/8/layout/hierarchy1"/>
    <dgm:cxn modelId="{F5C65C06-360E-4E4C-957E-441CC88ECBF6}" type="presParOf" srcId="{145ED131-C280-4645-81B8-786309B45426}" destId="{48662D0A-78FE-4498-8CD3-9122D59A7613}" srcOrd="1" destOrd="0" presId="urn:microsoft.com/office/officeart/2005/8/layout/hierarchy1"/>
    <dgm:cxn modelId="{1671FFAC-A4CE-4EA4-8E46-0D2C47836AF9}" type="presParOf" srcId="{473AFC49-918E-418B-8205-6D47A1CF39AA}" destId="{5E641DF3-6C85-40D2-AC83-368138ED522B}" srcOrd="1" destOrd="0" presId="urn:microsoft.com/office/officeart/2005/8/layout/hierarchy1"/>
    <dgm:cxn modelId="{AB0C6EB3-75E6-4FDA-9FC1-63097AB30613}" type="presParOf" srcId="{5E641DF3-6C85-40D2-AC83-368138ED522B}" destId="{8ADECC16-4B79-4A2B-AE21-208DA40D071D}" srcOrd="0" destOrd="0" presId="urn:microsoft.com/office/officeart/2005/8/layout/hierarchy1"/>
    <dgm:cxn modelId="{1D257C15-19FD-4232-A144-BD32E7BD13AD}" type="presParOf" srcId="{8ADECC16-4B79-4A2B-AE21-208DA40D071D}" destId="{B24AF48C-8774-4ADB-B22B-931D531797C6}" srcOrd="0" destOrd="0" presId="urn:microsoft.com/office/officeart/2005/8/layout/hierarchy1"/>
    <dgm:cxn modelId="{8A14B966-7A55-4BFE-B1E6-4307A2B021C5}" type="presParOf" srcId="{8ADECC16-4B79-4A2B-AE21-208DA40D071D}" destId="{7FB1B2FC-F661-40F3-A054-A80BE83CBC39}" srcOrd="1" destOrd="0" presId="urn:microsoft.com/office/officeart/2005/8/layout/hierarchy1"/>
    <dgm:cxn modelId="{7E0090F9-76CA-4091-90A0-F1E9A8FB10E9}" type="presParOf" srcId="{5E641DF3-6C85-40D2-AC83-368138ED522B}" destId="{B8A955E0-583B-44BE-B836-DAAD2CAD5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76F4B1-5A83-4C2B-8F3D-E3D82828BA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72D8E0-4315-4E47-918D-BA2864851587}">
      <dgm:prSet custT="1"/>
      <dgm:spPr/>
      <dgm:t>
        <a:bodyPr/>
        <a:lstStyle/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Adesione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alle </a:t>
          </a:r>
          <a:r>
            <a:rPr lang="en-US" sz="2500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regole</a:t>
          </a:r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comportamentali</a:t>
          </a:r>
          <a:endParaRPr lang="en-US" sz="2500" b="1" baseline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Adesione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2500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prescrizioni</a:t>
          </a:r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(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correzione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carenze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vitaminiche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Adesione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alla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dieta</a:t>
          </a:r>
          <a:endParaRPr lang="en-US" sz="2500" b="1" baseline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Aumentate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competenze</a:t>
          </a:r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nutrizionali</a:t>
          </a:r>
          <a:endParaRPr lang="en-US" sz="2500" b="1" baseline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Aumento</a:t>
          </a:r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attività</a:t>
          </a:r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baseline="0" dirty="0" err="1">
              <a:latin typeface="Verdana" panose="020B0604030504040204" pitchFamily="34" charset="0"/>
              <a:ea typeface="Verdana" panose="020B0604030504040204" pitchFamily="34" charset="0"/>
            </a:rPr>
            <a:t>fisica</a:t>
          </a:r>
          <a:endParaRPr lang="en-US" sz="2500" b="1" baseline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3BEF55-643C-4223-A6EF-25618760A4E3}" type="parTrans" cxnId="{A07251F7-0710-48C3-AA3C-1A346B125643}">
      <dgm:prSet/>
      <dgm:spPr/>
      <dgm:t>
        <a:bodyPr/>
        <a:lstStyle/>
        <a:p>
          <a:endParaRPr lang="en-US"/>
        </a:p>
      </dgm:t>
    </dgm:pt>
    <dgm:pt modelId="{92D5D9F5-9427-4C23-ADEF-686E5201A471}" type="sibTrans" cxnId="{A07251F7-0710-48C3-AA3C-1A346B125643}">
      <dgm:prSet/>
      <dgm:spPr/>
      <dgm:t>
        <a:bodyPr/>
        <a:lstStyle/>
        <a:p>
          <a:endParaRPr lang="en-US"/>
        </a:p>
      </dgm:t>
    </dgm:pt>
    <dgm:pt modelId="{473AFC49-918E-418B-8205-6D47A1CF39AA}" type="pres">
      <dgm:prSet presAssocID="{0076F4B1-5A83-4C2B-8F3D-E3D82828B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ED131-C280-4645-81B8-786309B45426}" type="pres">
      <dgm:prSet presAssocID="{5A72D8E0-4315-4E47-918D-BA2864851587}" presName="hierRoot1" presStyleCnt="0"/>
      <dgm:spPr/>
    </dgm:pt>
    <dgm:pt modelId="{6417F664-9BC0-4A7C-8CDA-A9EE7166DD10}" type="pres">
      <dgm:prSet presAssocID="{5A72D8E0-4315-4E47-918D-BA2864851587}" presName="composite" presStyleCnt="0"/>
      <dgm:spPr/>
    </dgm:pt>
    <dgm:pt modelId="{87EEC3AB-084C-4587-A16B-9A8C1AF88E5B}" type="pres">
      <dgm:prSet presAssocID="{5A72D8E0-4315-4E47-918D-BA2864851587}" presName="background" presStyleLbl="node0" presStyleIdx="0" presStyleCnt="1"/>
      <dgm:spPr/>
    </dgm:pt>
    <dgm:pt modelId="{03497D1C-4B33-4CE3-906E-15E5FBCFDDAA}" type="pres">
      <dgm:prSet presAssocID="{5A72D8E0-4315-4E47-918D-BA2864851587}" presName="text" presStyleLbl="fgAcc0" presStyleIdx="0" presStyleCnt="1" custScaleX="145237" custScaleY="115366" custLinFactNeighborX="28360" custLinFactNeighborY="-8830">
        <dgm:presLayoutVars>
          <dgm:chPref val="3"/>
        </dgm:presLayoutVars>
      </dgm:prSet>
      <dgm:spPr/>
    </dgm:pt>
    <dgm:pt modelId="{48662D0A-78FE-4498-8CD3-9122D59A7613}" type="pres">
      <dgm:prSet presAssocID="{5A72D8E0-4315-4E47-918D-BA2864851587}" presName="hierChild2" presStyleCnt="0"/>
      <dgm:spPr/>
    </dgm:pt>
  </dgm:ptLst>
  <dgm:cxnLst>
    <dgm:cxn modelId="{E46D5586-C1ED-4C84-AE43-1A47482AE9C7}" type="presOf" srcId="{0076F4B1-5A83-4C2B-8F3D-E3D82828BA8B}" destId="{473AFC49-918E-418B-8205-6D47A1CF39AA}" srcOrd="0" destOrd="0" presId="urn:microsoft.com/office/officeart/2005/8/layout/hierarchy1"/>
    <dgm:cxn modelId="{32B2B0DA-B3E9-49A3-93A4-0BE8AB4B05ED}" type="presOf" srcId="{5A72D8E0-4315-4E47-918D-BA2864851587}" destId="{03497D1C-4B33-4CE3-906E-15E5FBCFDDAA}" srcOrd="0" destOrd="0" presId="urn:microsoft.com/office/officeart/2005/8/layout/hierarchy1"/>
    <dgm:cxn modelId="{A07251F7-0710-48C3-AA3C-1A346B125643}" srcId="{0076F4B1-5A83-4C2B-8F3D-E3D82828BA8B}" destId="{5A72D8E0-4315-4E47-918D-BA2864851587}" srcOrd="0" destOrd="0" parTransId="{9D3BEF55-643C-4223-A6EF-25618760A4E3}" sibTransId="{92D5D9F5-9427-4C23-ADEF-686E5201A471}"/>
    <dgm:cxn modelId="{98FF5C93-B830-4776-A02D-CA89CA0404A3}" type="presParOf" srcId="{473AFC49-918E-418B-8205-6D47A1CF39AA}" destId="{145ED131-C280-4645-81B8-786309B45426}" srcOrd="0" destOrd="0" presId="urn:microsoft.com/office/officeart/2005/8/layout/hierarchy1"/>
    <dgm:cxn modelId="{49659000-2357-4897-B5E1-D1F34F89D67C}" type="presParOf" srcId="{145ED131-C280-4645-81B8-786309B45426}" destId="{6417F664-9BC0-4A7C-8CDA-A9EE7166DD10}" srcOrd="0" destOrd="0" presId="urn:microsoft.com/office/officeart/2005/8/layout/hierarchy1"/>
    <dgm:cxn modelId="{47DAC994-2A9A-4F2E-B353-33E3D4A49F3A}" type="presParOf" srcId="{6417F664-9BC0-4A7C-8CDA-A9EE7166DD10}" destId="{87EEC3AB-084C-4587-A16B-9A8C1AF88E5B}" srcOrd="0" destOrd="0" presId="urn:microsoft.com/office/officeart/2005/8/layout/hierarchy1"/>
    <dgm:cxn modelId="{6E3B3F0B-06FC-4FEF-834A-B65BB584292B}" type="presParOf" srcId="{6417F664-9BC0-4A7C-8CDA-A9EE7166DD10}" destId="{03497D1C-4B33-4CE3-906E-15E5FBCFDDAA}" srcOrd="1" destOrd="0" presId="urn:microsoft.com/office/officeart/2005/8/layout/hierarchy1"/>
    <dgm:cxn modelId="{9265EBBC-03F3-49AE-AD12-120B6DEB3666}" type="presParOf" srcId="{145ED131-C280-4645-81B8-786309B45426}" destId="{48662D0A-78FE-4498-8CD3-9122D59A76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76F4B1-5A83-4C2B-8F3D-E3D82828BA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72D8E0-4315-4E47-918D-BA2864851587}">
      <dgm:prSet custT="1"/>
      <dgm:spPr/>
      <dgm:t>
        <a:bodyPr/>
        <a:lstStyle/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Miglioramento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del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grado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del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benessere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	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percepito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Incremento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della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 cura di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sè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(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fattori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esteriori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fattori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interiori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Diminuzione</a:t>
          </a:r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comportamenti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alimentari</a:t>
          </a:r>
          <a:r>
            <a:rPr lang="en-US" sz="2500" b="0" baseline="0" dirty="0">
              <a:latin typeface="Verdana" panose="020B0604030504040204" pitchFamily="34" charset="0"/>
              <a:ea typeface="Verdana" panose="020B0604030504040204" pitchFamily="34" charset="0"/>
            </a:rPr>
            <a:t> 	</a:t>
          </a:r>
          <a:r>
            <a:rPr lang="en-US" sz="2500" b="0" baseline="0" dirty="0" err="1">
              <a:latin typeface="Verdana" panose="020B0604030504040204" pitchFamily="34" charset="0"/>
              <a:ea typeface="Verdana" panose="020B0604030504040204" pitchFamily="34" charset="0"/>
            </a:rPr>
            <a:t>disfunzionali</a:t>
          </a:r>
          <a:endParaRPr lang="en-US" sz="2500" b="0" baseline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l"/>
          <a:r>
            <a:rPr lang="en-US" sz="2500" b="1" baseline="0" dirty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  <a:endParaRPr lang="en-US" sz="2500" b="0" baseline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3BEF55-643C-4223-A6EF-25618760A4E3}" type="parTrans" cxnId="{A07251F7-0710-48C3-AA3C-1A346B125643}">
      <dgm:prSet/>
      <dgm:spPr/>
      <dgm:t>
        <a:bodyPr/>
        <a:lstStyle/>
        <a:p>
          <a:endParaRPr lang="en-US"/>
        </a:p>
      </dgm:t>
    </dgm:pt>
    <dgm:pt modelId="{92D5D9F5-9427-4C23-ADEF-686E5201A471}" type="sibTrans" cxnId="{A07251F7-0710-48C3-AA3C-1A346B125643}">
      <dgm:prSet/>
      <dgm:spPr/>
      <dgm:t>
        <a:bodyPr/>
        <a:lstStyle/>
        <a:p>
          <a:endParaRPr lang="en-US"/>
        </a:p>
      </dgm:t>
    </dgm:pt>
    <dgm:pt modelId="{473AFC49-918E-418B-8205-6D47A1CF39AA}" type="pres">
      <dgm:prSet presAssocID="{0076F4B1-5A83-4C2B-8F3D-E3D82828B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ED131-C280-4645-81B8-786309B45426}" type="pres">
      <dgm:prSet presAssocID="{5A72D8E0-4315-4E47-918D-BA2864851587}" presName="hierRoot1" presStyleCnt="0"/>
      <dgm:spPr/>
    </dgm:pt>
    <dgm:pt modelId="{6417F664-9BC0-4A7C-8CDA-A9EE7166DD10}" type="pres">
      <dgm:prSet presAssocID="{5A72D8E0-4315-4E47-918D-BA2864851587}" presName="composite" presStyleCnt="0"/>
      <dgm:spPr/>
    </dgm:pt>
    <dgm:pt modelId="{87EEC3AB-084C-4587-A16B-9A8C1AF88E5B}" type="pres">
      <dgm:prSet presAssocID="{5A72D8E0-4315-4E47-918D-BA2864851587}" presName="background" presStyleLbl="node0" presStyleIdx="0" presStyleCnt="1"/>
      <dgm:spPr/>
    </dgm:pt>
    <dgm:pt modelId="{03497D1C-4B33-4CE3-906E-15E5FBCFDDAA}" type="pres">
      <dgm:prSet presAssocID="{5A72D8E0-4315-4E47-918D-BA2864851587}" presName="text" presStyleLbl="fgAcc0" presStyleIdx="0" presStyleCnt="1" custScaleX="163428" custScaleY="132232" custLinFactNeighborX="12285" custLinFactNeighborY="-14904">
        <dgm:presLayoutVars>
          <dgm:chPref val="3"/>
        </dgm:presLayoutVars>
      </dgm:prSet>
      <dgm:spPr/>
    </dgm:pt>
    <dgm:pt modelId="{48662D0A-78FE-4498-8CD3-9122D59A7613}" type="pres">
      <dgm:prSet presAssocID="{5A72D8E0-4315-4E47-918D-BA2864851587}" presName="hierChild2" presStyleCnt="0"/>
      <dgm:spPr/>
    </dgm:pt>
  </dgm:ptLst>
  <dgm:cxnLst>
    <dgm:cxn modelId="{4B5E8517-B90A-48D6-9A81-8A17A636014C}" type="presOf" srcId="{0076F4B1-5A83-4C2B-8F3D-E3D82828BA8B}" destId="{473AFC49-918E-418B-8205-6D47A1CF39AA}" srcOrd="0" destOrd="0" presId="urn:microsoft.com/office/officeart/2005/8/layout/hierarchy1"/>
    <dgm:cxn modelId="{3B3A7D7A-30E8-47D0-8F3D-5CF49001B2BF}" type="presOf" srcId="{5A72D8E0-4315-4E47-918D-BA2864851587}" destId="{03497D1C-4B33-4CE3-906E-15E5FBCFDDAA}" srcOrd="0" destOrd="0" presId="urn:microsoft.com/office/officeart/2005/8/layout/hierarchy1"/>
    <dgm:cxn modelId="{A07251F7-0710-48C3-AA3C-1A346B125643}" srcId="{0076F4B1-5A83-4C2B-8F3D-E3D82828BA8B}" destId="{5A72D8E0-4315-4E47-918D-BA2864851587}" srcOrd="0" destOrd="0" parTransId="{9D3BEF55-643C-4223-A6EF-25618760A4E3}" sibTransId="{92D5D9F5-9427-4C23-ADEF-686E5201A471}"/>
    <dgm:cxn modelId="{210B914A-C15A-4CBF-A355-98B8D20FB25C}" type="presParOf" srcId="{473AFC49-918E-418B-8205-6D47A1CF39AA}" destId="{145ED131-C280-4645-81B8-786309B45426}" srcOrd="0" destOrd="0" presId="urn:microsoft.com/office/officeart/2005/8/layout/hierarchy1"/>
    <dgm:cxn modelId="{B094A70A-265A-47D9-BBBB-8F22E0F50C6C}" type="presParOf" srcId="{145ED131-C280-4645-81B8-786309B45426}" destId="{6417F664-9BC0-4A7C-8CDA-A9EE7166DD10}" srcOrd="0" destOrd="0" presId="urn:microsoft.com/office/officeart/2005/8/layout/hierarchy1"/>
    <dgm:cxn modelId="{F9BA757C-5978-4302-8766-1F7B662CE70C}" type="presParOf" srcId="{6417F664-9BC0-4A7C-8CDA-A9EE7166DD10}" destId="{87EEC3AB-084C-4587-A16B-9A8C1AF88E5B}" srcOrd="0" destOrd="0" presId="urn:microsoft.com/office/officeart/2005/8/layout/hierarchy1"/>
    <dgm:cxn modelId="{E6A18FD3-B9C1-4B77-AC94-95D4D8F347D2}" type="presParOf" srcId="{6417F664-9BC0-4A7C-8CDA-A9EE7166DD10}" destId="{03497D1C-4B33-4CE3-906E-15E5FBCFDDAA}" srcOrd="1" destOrd="0" presId="urn:microsoft.com/office/officeart/2005/8/layout/hierarchy1"/>
    <dgm:cxn modelId="{CCAC59DC-CA99-42DB-A0A9-88BCF03181EB}" type="presParOf" srcId="{145ED131-C280-4645-81B8-786309B45426}" destId="{48662D0A-78FE-4498-8CD3-9122D59A76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76F4B1-5A83-4C2B-8F3D-E3D82828BA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72D8E0-4315-4E47-918D-BA2864851587}">
      <dgm:prSet custT="1"/>
      <dgm:spPr/>
      <dgm:t>
        <a:bodyPr/>
        <a:lstStyle/>
        <a:p>
          <a:r>
            <a:rPr lang="en-US" sz="3700" b="0" baseline="0" dirty="0">
              <a:latin typeface="Verdana" panose="020B0604030504040204" pitchFamily="34" charset="0"/>
              <a:ea typeface="Verdana" panose="020B0604030504040204" pitchFamily="34" charset="0"/>
            </a:rPr>
            <a:t>Lavoro in </a:t>
          </a:r>
          <a:r>
            <a:rPr lang="en-US" sz="3700" b="1" baseline="0" dirty="0">
              <a:latin typeface="Verdana" panose="020B0604030504040204" pitchFamily="34" charset="0"/>
              <a:ea typeface="Verdana" panose="020B0604030504040204" pitchFamily="34" charset="0"/>
            </a:rPr>
            <a:t>equipe</a:t>
          </a:r>
          <a:r>
            <a:rPr lang="en-US" sz="3700" b="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r>
            <a:rPr lang="it-IT" sz="3700" baseline="0" dirty="0">
              <a:latin typeface="Verdana" panose="020B0604030504040204" pitchFamily="34" charset="0"/>
              <a:ea typeface="Verdana" panose="020B0604030504040204" pitchFamily="34" charset="0"/>
            </a:rPr>
            <a:t>sinergia tra:</a:t>
          </a:r>
        </a:p>
        <a:p>
          <a:r>
            <a:rPr lang="it-IT" sz="3700" b="1" baseline="0" dirty="0">
              <a:latin typeface="Verdana" panose="020B0604030504040204" pitchFamily="34" charset="0"/>
              <a:ea typeface="Verdana" panose="020B0604030504040204" pitchFamily="34" charset="0"/>
            </a:rPr>
            <a:t>Alimentazione</a:t>
          </a:r>
        </a:p>
        <a:p>
          <a:r>
            <a:rPr lang="it-IT" sz="3700" baseline="0" dirty="0">
              <a:latin typeface="Verdana" panose="020B0604030504040204" pitchFamily="34" charset="0"/>
              <a:ea typeface="Verdana" panose="020B0604030504040204" pitchFamily="34" charset="0"/>
            </a:rPr>
            <a:t>e </a:t>
          </a:r>
          <a:r>
            <a:rPr lang="it-IT" sz="3700" b="1" baseline="0" dirty="0">
              <a:latin typeface="Verdana" panose="020B0604030504040204" pitchFamily="34" charset="0"/>
              <a:ea typeface="Verdana" panose="020B0604030504040204" pitchFamily="34" charset="0"/>
            </a:rPr>
            <a:t>Psicologia</a:t>
          </a:r>
          <a:endParaRPr lang="en-US" sz="3700" b="1" baseline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3BEF55-643C-4223-A6EF-25618760A4E3}" type="parTrans" cxnId="{A07251F7-0710-48C3-AA3C-1A346B125643}">
      <dgm:prSet/>
      <dgm:spPr/>
      <dgm:t>
        <a:bodyPr/>
        <a:lstStyle/>
        <a:p>
          <a:endParaRPr lang="en-US"/>
        </a:p>
      </dgm:t>
    </dgm:pt>
    <dgm:pt modelId="{92D5D9F5-9427-4C23-ADEF-686E5201A471}" type="sibTrans" cxnId="{A07251F7-0710-48C3-AA3C-1A346B125643}">
      <dgm:prSet/>
      <dgm:spPr/>
      <dgm:t>
        <a:bodyPr/>
        <a:lstStyle/>
        <a:p>
          <a:endParaRPr lang="en-US"/>
        </a:p>
      </dgm:t>
    </dgm:pt>
    <dgm:pt modelId="{504A894C-7CD0-4CFC-B076-D5869E72269A}">
      <dgm:prSet custT="1"/>
      <dgm:spPr/>
      <dgm:t>
        <a:bodyPr/>
        <a:lstStyle/>
        <a:p>
          <a:r>
            <a:rPr lang="it-IT" sz="3700" dirty="0">
              <a:latin typeface="Verdana" panose="020B0604030504040204" pitchFamily="34" charset="0"/>
              <a:ea typeface="Verdana" panose="020B0604030504040204" pitchFamily="34" charset="0"/>
            </a:rPr>
            <a:t>Potenziato dalla realtà virtuale: </a:t>
          </a:r>
        </a:p>
        <a:p>
          <a:r>
            <a:rPr lang="it-IT" sz="3700" b="1" dirty="0">
              <a:latin typeface="Verdana" panose="020B0604030504040204" pitchFamily="34" charset="0"/>
              <a:ea typeface="Verdana" panose="020B0604030504040204" pitchFamily="34" charset="0"/>
            </a:rPr>
            <a:t>Maggior focus sull’attività </a:t>
          </a:r>
        </a:p>
        <a:p>
          <a:r>
            <a:rPr lang="it-IT" sz="3700" b="1" dirty="0" err="1">
              <a:latin typeface="Verdana" panose="020B0604030504040204" pitchFamily="34" charset="0"/>
              <a:ea typeface="Verdana" panose="020B0604030504040204" pitchFamily="34" charset="0"/>
            </a:rPr>
            <a:t>psico</a:t>
          </a:r>
          <a:r>
            <a:rPr lang="it-IT" sz="3700" b="1" dirty="0">
              <a:latin typeface="Verdana" panose="020B0604030504040204" pitchFamily="34" charset="0"/>
              <a:ea typeface="Verdana" panose="020B0604030504040204" pitchFamily="34" charset="0"/>
            </a:rPr>
            <a:t>-nutrizionale </a:t>
          </a:r>
        </a:p>
      </dgm:t>
    </dgm:pt>
    <dgm:pt modelId="{E9F14CFC-3E5B-498A-9F0B-B1F0135BCCCC}" type="parTrans" cxnId="{0E449BFF-0569-4F36-BFDF-2D0EF72B3282}">
      <dgm:prSet/>
      <dgm:spPr/>
      <dgm:t>
        <a:bodyPr/>
        <a:lstStyle/>
        <a:p>
          <a:endParaRPr lang="en-US"/>
        </a:p>
      </dgm:t>
    </dgm:pt>
    <dgm:pt modelId="{4424D397-EAE0-43C2-845F-9E74AFCCFF09}" type="sibTrans" cxnId="{0E449BFF-0569-4F36-BFDF-2D0EF72B3282}">
      <dgm:prSet/>
      <dgm:spPr/>
      <dgm:t>
        <a:bodyPr/>
        <a:lstStyle/>
        <a:p>
          <a:endParaRPr lang="en-US"/>
        </a:p>
      </dgm:t>
    </dgm:pt>
    <dgm:pt modelId="{473AFC49-918E-418B-8205-6D47A1CF39AA}" type="pres">
      <dgm:prSet presAssocID="{0076F4B1-5A83-4C2B-8F3D-E3D82828B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ED131-C280-4645-81B8-786309B45426}" type="pres">
      <dgm:prSet presAssocID="{5A72D8E0-4315-4E47-918D-BA2864851587}" presName="hierRoot1" presStyleCnt="0"/>
      <dgm:spPr/>
    </dgm:pt>
    <dgm:pt modelId="{6417F664-9BC0-4A7C-8CDA-A9EE7166DD10}" type="pres">
      <dgm:prSet presAssocID="{5A72D8E0-4315-4E47-918D-BA2864851587}" presName="composite" presStyleCnt="0"/>
      <dgm:spPr/>
    </dgm:pt>
    <dgm:pt modelId="{87EEC3AB-084C-4587-A16B-9A8C1AF88E5B}" type="pres">
      <dgm:prSet presAssocID="{5A72D8E0-4315-4E47-918D-BA2864851587}" presName="background" presStyleLbl="node0" presStyleIdx="0" presStyleCnt="2"/>
      <dgm:spPr/>
    </dgm:pt>
    <dgm:pt modelId="{03497D1C-4B33-4CE3-906E-15E5FBCFDDAA}" type="pres">
      <dgm:prSet presAssocID="{5A72D8E0-4315-4E47-918D-BA2864851587}" presName="text" presStyleLbl="fgAcc0" presStyleIdx="0" presStyleCnt="2" custScaleX="135145" custScaleY="137925" custLinFactNeighborX="-506" custLinFactNeighborY="-1366">
        <dgm:presLayoutVars>
          <dgm:chPref val="3"/>
        </dgm:presLayoutVars>
      </dgm:prSet>
      <dgm:spPr/>
    </dgm:pt>
    <dgm:pt modelId="{48662D0A-78FE-4498-8CD3-9122D59A7613}" type="pres">
      <dgm:prSet presAssocID="{5A72D8E0-4315-4E47-918D-BA2864851587}" presName="hierChild2" presStyleCnt="0"/>
      <dgm:spPr/>
    </dgm:pt>
    <dgm:pt modelId="{5E641DF3-6C85-40D2-AC83-368138ED522B}" type="pres">
      <dgm:prSet presAssocID="{504A894C-7CD0-4CFC-B076-D5869E72269A}" presName="hierRoot1" presStyleCnt="0"/>
      <dgm:spPr/>
    </dgm:pt>
    <dgm:pt modelId="{8ADECC16-4B79-4A2B-AE21-208DA40D071D}" type="pres">
      <dgm:prSet presAssocID="{504A894C-7CD0-4CFC-B076-D5869E72269A}" presName="composite" presStyleCnt="0"/>
      <dgm:spPr/>
    </dgm:pt>
    <dgm:pt modelId="{B24AF48C-8774-4ADB-B22B-931D531797C6}" type="pres">
      <dgm:prSet presAssocID="{504A894C-7CD0-4CFC-B076-D5869E72269A}" presName="background" presStyleLbl="node0" presStyleIdx="1" presStyleCnt="2"/>
      <dgm:spPr/>
    </dgm:pt>
    <dgm:pt modelId="{7FB1B2FC-F661-40F3-A054-A80BE83CBC39}" type="pres">
      <dgm:prSet presAssocID="{504A894C-7CD0-4CFC-B076-D5869E72269A}" presName="text" presStyleLbl="fgAcc0" presStyleIdx="1" presStyleCnt="2" custScaleX="141788" custScaleY="141376">
        <dgm:presLayoutVars>
          <dgm:chPref val="3"/>
        </dgm:presLayoutVars>
      </dgm:prSet>
      <dgm:spPr/>
    </dgm:pt>
    <dgm:pt modelId="{B8A955E0-583B-44BE-B836-DAAD2CAD55DB}" type="pres">
      <dgm:prSet presAssocID="{504A894C-7CD0-4CFC-B076-D5869E72269A}" presName="hierChild2" presStyleCnt="0"/>
      <dgm:spPr/>
    </dgm:pt>
  </dgm:ptLst>
  <dgm:cxnLst>
    <dgm:cxn modelId="{39D8F87E-DA15-430D-BAE5-2574CAC9F0D8}" type="presOf" srcId="{0076F4B1-5A83-4C2B-8F3D-E3D82828BA8B}" destId="{473AFC49-918E-418B-8205-6D47A1CF39AA}" srcOrd="0" destOrd="0" presId="urn:microsoft.com/office/officeart/2005/8/layout/hierarchy1"/>
    <dgm:cxn modelId="{1F4CDB90-5C28-4351-96A9-90104E08BF00}" type="presOf" srcId="{5A72D8E0-4315-4E47-918D-BA2864851587}" destId="{03497D1C-4B33-4CE3-906E-15E5FBCFDDAA}" srcOrd="0" destOrd="0" presId="urn:microsoft.com/office/officeart/2005/8/layout/hierarchy1"/>
    <dgm:cxn modelId="{A273D4B9-F9BA-42B5-B3DA-454334E380A6}" type="presOf" srcId="{504A894C-7CD0-4CFC-B076-D5869E72269A}" destId="{7FB1B2FC-F661-40F3-A054-A80BE83CBC39}" srcOrd="0" destOrd="0" presId="urn:microsoft.com/office/officeart/2005/8/layout/hierarchy1"/>
    <dgm:cxn modelId="{A07251F7-0710-48C3-AA3C-1A346B125643}" srcId="{0076F4B1-5A83-4C2B-8F3D-E3D82828BA8B}" destId="{5A72D8E0-4315-4E47-918D-BA2864851587}" srcOrd="0" destOrd="0" parTransId="{9D3BEF55-643C-4223-A6EF-25618760A4E3}" sibTransId="{92D5D9F5-9427-4C23-ADEF-686E5201A471}"/>
    <dgm:cxn modelId="{0E449BFF-0569-4F36-BFDF-2D0EF72B3282}" srcId="{0076F4B1-5A83-4C2B-8F3D-E3D82828BA8B}" destId="{504A894C-7CD0-4CFC-B076-D5869E72269A}" srcOrd="1" destOrd="0" parTransId="{E9F14CFC-3E5B-498A-9F0B-B1F0135BCCCC}" sibTransId="{4424D397-EAE0-43C2-845F-9E74AFCCFF09}"/>
    <dgm:cxn modelId="{816610DC-1231-43D8-AE6B-5A176E087995}" type="presParOf" srcId="{473AFC49-918E-418B-8205-6D47A1CF39AA}" destId="{145ED131-C280-4645-81B8-786309B45426}" srcOrd="0" destOrd="0" presId="urn:microsoft.com/office/officeart/2005/8/layout/hierarchy1"/>
    <dgm:cxn modelId="{CA2DB168-6672-4656-8313-8AC444379A00}" type="presParOf" srcId="{145ED131-C280-4645-81B8-786309B45426}" destId="{6417F664-9BC0-4A7C-8CDA-A9EE7166DD10}" srcOrd="0" destOrd="0" presId="urn:microsoft.com/office/officeart/2005/8/layout/hierarchy1"/>
    <dgm:cxn modelId="{C9FEF5C7-EB3E-4438-BA01-0E0338ADD8EE}" type="presParOf" srcId="{6417F664-9BC0-4A7C-8CDA-A9EE7166DD10}" destId="{87EEC3AB-084C-4587-A16B-9A8C1AF88E5B}" srcOrd="0" destOrd="0" presId="urn:microsoft.com/office/officeart/2005/8/layout/hierarchy1"/>
    <dgm:cxn modelId="{CABC8CF0-F571-4EB4-A824-B8270A5F9671}" type="presParOf" srcId="{6417F664-9BC0-4A7C-8CDA-A9EE7166DD10}" destId="{03497D1C-4B33-4CE3-906E-15E5FBCFDDAA}" srcOrd="1" destOrd="0" presId="urn:microsoft.com/office/officeart/2005/8/layout/hierarchy1"/>
    <dgm:cxn modelId="{6EFB3157-16C0-4BB3-BDE1-102B0866B152}" type="presParOf" srcId="{145ED131-C280-4645-81B8-786309B45426}" destId="{48662D0A-78FE-4498-8CD3-9122D59A7613}" srcOrd="1" destOrd="0" presId="urn:microsoft.com/office/officeart/2005/8/layout/hierarchy1"/>
    <dgm:cxn modelId="{C1738CB0-FC6E-44CF-B7C4-EA746CB9F8E9}" type="presParOf" srcId="{473AFC49-918E-418B-8205-6D47A1CF39AA}" destId="{5E641DF3-6C85-40D2-AC83-368138ED522B}" srcOrd="1" destOrd="0" presId="urn:microsoft.com/office/officeart/2005/8/layout/hierarchy1"/>
    <dgm:cxn modelId="{C39DF992-CE71-4A2A-A5AF-ADF4AD04B21F}" type="presParOf" srcId="{5E641DF3-6C85-40D2-AC83-368138ED522B}" destId="{8ADECC16-4B79-4A2B-AE21-208DA40D071D}" srcOrd="0" destOrd="0" presId="urn:microsoft.com/office/officeart/2005/8/layout/hierarchy1"/>
    <dgm:cxn modelId="{324EF8AD-90D1-451E-962B-112F80263417}" type="presParOf" srcId="{8ADECC16-4B79-4A2B-AE21-208DA40D071D}" destId="{B24AF48C-8774-4ADB-B22B-931D531797C6}" srcOrd="0" destOrd="0" presId="urn:microsoft.com/office/officeart/2005/8/layout/hierarchy1"/>
    <dgm:cxn modelId="{9F297B6E-2A04-4170-A56B-69D7C49AAF47}" type="presParOf" srcId="{8ADECC16-4B79-4A2B-AE21-208DA40D071D}" destId="{7FB1B2FC-F661-40F3-A054-A80BE83CBC39}" srcOrd="1" destOrd="0" presId="urn:microsoft.com/office/officeart/2005/8/layout/hierarchy1"/>
    <dgm:cxn modelId="{64142A1A-0CF0-4CE5-8736-353CB0F47946}" type="presParOf" srcId="{5E641DF3-6C85-40D2-AC83-368138ED522B}" destId="{B8A955E0-583B-44BE-B836-DAAD2CAD5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C3AB-084C-4587-A16B-9A8C1AF88E5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7D1C-4B33-4CE3-906E-15E5FBCFDDAA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latin typeface="Verdana" panose="020B0604030504040204" pitchFamily="34" charset="0"/>
              <a:ea typeface="Verdana" panose="020B0604030504040204" pitchFamily="34" charset="0"/>
            </a:rPr>
            <a:t>Pazienti reclutati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latin typeface="Verdana" panose="020B0604030504040204" pitchFamily="34" charset="0"/>
              <a:ea typeface="Verdana" panose="020B0604030504040204" pitchFamily="34" charset="0"/>
            </a:rPr>
            <a:t>(da ottobre 2024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latin typeface="Verdana" panose="020B0604030504040204" pitchFamily="34" charset="0"/>
              <a:ea typeface="Verdana" panose="020B0604030504040204" pitchFamily="34" charset="0"/>
            </a:rPr>
            <a:t>a aprile 2025)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>
              <a:latin typeface="Verdana" panose="020B0604030504040204" pitchFamily="34" charset="0"/>
              <a:ea typeface="Verdana" panose="020B0604030504040204" pitchFamily="34" charset="0"/>
            </a:rPr>
            <a:t>7</a:t>
          </a:r>
          <a:endParaRPr lang="en-US" sz="3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8661" y="692298"/>
        <a:ext cx="4508047" cy="2799040"/>
      </dsp:txXfrm>
    </dsp:sp>
    <dsp:sp modelId="{B24AF48C-8774-4ADB-B22B-931D531797C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B2FC-F661-40F3-A054-A80BE83CBC3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Verdana" panose="020B0604030504040204" pitchFamily="34" charset="0"/>
              <a:ea typeface="Verdana" panose="020B0604030504040204" pitchFamily="34" charset="0"/>
            </a:rPr>
            <a:t>Età</a:t>
          </a:r>
          <a:r>
            <a:rPr lang="en-US" sz="3100" kern="1200" dirty="0">
              <a:latin typeface="Verdana" panose="020B0604030504040204" pitchFamily="34" charset="0"/>
              <a:ea typeface="Verdana" panose="020B0604030504040204" pitchFamily="34" charset="0"/>
            </a:rPr>
            <a:t>: min 26 , max 66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Verdana" panose="020B0604030504040204" pitchFamily="34" charset="0"/>
              <a:ea typeface="Verdana" panose="020B0604030504040204" pitchFamily="34" charset="0"/>
            </a:rPr>
            <a:t>BMI: min 35- max 60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Verdana" panose="020B0604030504040204" pitchFamily="34" charset="0"/>
              <a:ea typeface="Verdana" panose="020B0604030504040204" pitchFamily="34" charset="0"/>
            </a:rPr>
            <a:t>1 M   6 F</a:t>
          </a:r>
          <a:endParaRPr lang="en-US" sz="3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C3AB-084C-4587-A16B-9A8C1AF88E5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7D1C-4B33-4CE3-906E-15E5FBCFDDAA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latin typeface="Verdana" panose="020B0604030504040204" pitchFamily="34" charset="0"/>
              <a:ea typeface="Verdana" panose="020B0604030504040204" pitchFamily="34" charset="0"/>
            </a:rPr>
            <a:t>Pazienti reclutati (da ottobre 2024 a aprile 2025)  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it-IT" sz="3700" b="1" kern="1200" dirty="0">
              <a:latin typeface="Verdana" panose="020B0604030504040204" pitchFamily="34" charset="0"/>
              <a:ea typeface="Verdana" panose="020B0604030504040204" pitchFamily="34" charset="0"/>
            </a:rPr>
            <a:t>7</a:t>
          </a:r>
          <a:endParaRPr lang="en-US" sz="37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8661" y="692298"/>
        <a:ext cx="4508047" cy="2799040"/>
      </dsp:txXfrm>
    </dsp:sp>
    <dsp:sp modelId="{B24AF48C-8774-4ADB-B22B-931D531797C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B2FC-F661-40F3-A054-A80BE83CBC3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latin typeface="Verdana" panose="020B0604030504040204" pitchFamily="34" charset="0"/>
              <a:ea typeface="Verdana" panose="020B0604030504040204" pitchFamily="34" charset="0"/>
            </a:rPr>
            <a:t>Collegiali :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it-IT" sz="3700" b="1" kern="1200" dirty="0">
              <a:latin typeface="Verdana" panose="020B0604030504040204" pitchFamily="34" charset="0"/>
              <a:ea typeface="Verdana" panose="020B0604030504040204" pitchFamily="34" charset="0"/>
            </a:rPr>
            <a:t>Idoneità 7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latin typeface="Verdana" panose="020B0604030504040204" pitchFamily="34" charset="0"/>
              <a:ea typeface="Verdana" panose="020B0604030504040204" pitchFamily="34" charset="0"/>
            </a:rPr>
            <a:t>(tempo 1  mese). </a:t>
          </a:r>
          <a:endParaRPr lang="en-US" sz="37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C3AB-084C-4587-A16B-9A8C1AF88E5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7D1C-4B33-4CE3-906E-15E5FBCFDDAA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0" kern="1200" dirty="0">
              <a:latin typeface="Verdana" panose="020B0604030504040204" pitchFamily="34" charset="0"/>
              <a:ea typeface="Verdana" panose="020B0604030504040204" pitchFamily="34" charset="0"/>
            </a:rPr>
            <a:t>Variazione di </a:t>
          </a:r>
          <a:r>
            <a:rPr lang="it-IT" sz="3700" b="1" kern="1200" dirty="0">
              <a:latin typeface="Verdana" panose="020B0604030504040204" pitchFamily="34" charset="0"/>
              <a:ea typeface="Verdana" panose="020B0604030504040204" pitchFamily="34" charset="0"/>
            </a:rPr>
            <a:t>Peso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pre</a:t>
          </a:r>
          <a:r>
            <a:rPr lang="it-IT" sz="3700" b="0" kern="1200" dirty="0">
              <a:latin typeface="Verdana" panose="020B0604030504040204" pitchFamily="34" charset="0"/>
              <a:ea typeface="Verdana" panose="020B0604030504040204" pitchFamily="34" charset="0"/>
            </a:rPr>
            <a:t>-intervento: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0" kern="1200" dirty="0">
              <a:latin typeface="Verdana" panose="020B0604030504040204" pitchFamily="34" charset="0"/>
              <a:ea typeface="Verdana" panose="020B0604030504040204" pitchFamily="34" charset="0"/>
            </a:rPr>
            <a:t>media     </a:t>
          </a:r>
          <a:r>
            <a:rPr lang="it-IT" sz="3700" b="1" kern="1200" dirty="0">
              <a:latin typeface="Verdana" panose="020B0604030504040204" pitchFamily="34" charset="0"/>
              <a:ea typeface="Verdana" panose="020B0604030504040204" pitchFamily="34" charset="0"/>
            </a:rPr>
            <a:t>-7 kg </a:t>
          </a:r>
          <a:endParaRPr lang="en-US" sz="37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8661" y="692298"/>
        <a:ext cx="4508047" cy="2799040"/>
      </dsp:txXfrm>
    </dsp:sp>
    <dsp:sp modelId="{B24AF48C-8774-4ADB-B22B-931D531797C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B2FC-F661-40F3-A054-A80BE83CBC3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0" kern="1200" dirty="0">
              <a:latin typeface="Verdana" panose="020B0604030504040204" pitchFamily="34" charset="0"/>
              <a:ea typeface="Verdana" panose="020B0604030504040204" pitchFamily="34" charset="0"/>
            </a:rPr>
            <a:t>Variazione del </a:t>
          </a:r>
          <a:r>
            <a:rPr lang="it-IT" sz="3700" b="1" kern="1200" dirty="0">
              <a:latin typeface="Verdana" panose="020B0604030504040204" pitchFamily="34" charset="0"/>
              <a:ea typeface="Verdana" panose="020B0604030504040204" pitchFamily="34" charset="0"/>
            </a:rPr>
            <a:t>BMI</a:t>
          </a:r>
          <a:r>
            <a:rPr lang="it-IT" sz="3700" kern="1200" dirty="0"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latin typeface="Verdana" panose="020B0604030504040204" pitchFamily="34" charset="0"/>
              <a:ea typeface="Verdana" panose="020B0604030504040204" pitchFamily="34" charset="0"/>
            </a:rPr>
            <a:t>media    </a:t>
          </a:r>
          <a:r>
            <a:rPr lang="it-IT" sz="3700" b="1" kern="1200" dirty="0">
              <a:latin typeface="Verdana" panose="020B0604030504040204" pitchFamily="34" charset="0"/>
              <a:ea typeface="Verdana" panose="020B0604030504040204" pitchFamily="34" charset="0"/>
            </a:rPr>
            <a:t>- 2,88 </a:t>
          </a:r>
          <a:endParaRPr lang="en-US" sz="37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31365" y="692298"/>
        <a:ext cx="4508047" cy="279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C3AB-084C-4587-A16B-9A8C1AF88E5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7D1C-4B33-4CE3-906E-15E5FBCFDDAA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Anamnesi</a:t>
          </a: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30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alimentare</a:t>
          </a: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Dolce: 1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Salato</a:t>
          </a: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: 5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Entrambi</a:t>
          </a: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: 2</a:t>
          </a:r>
          <a:endParaRPr lang="en-US" sz="3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8661" y="692298"/>
        <a:ext cx="4508047" cy="2799040"/>
      </dsp:txXfrm>
    </dsp:sp>
    <dsp:sp modelId="{B24AF48C-8774-4ADB-B22B-931D531797C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B2FC-F661-40F3-A054-A80BE83CBC3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Food Exposure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Dolce: 1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Salato</a:t>
          </a: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: 3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Entrambi</a:t>
          </a:r>
          <a:r>
            <a:rPr lang="en-US" sz="30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: 3</a:t>
          </a:r>
          <a:endParaRPr lang="en-US" sz="3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C3AB-084C-4587-A16B-9A8C1AF88E5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7D1C-4B33-4CE3-906E-15E5FBCFDDAA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2° </a:t>
          </a:r>
          <a:r>
            <a:rPr lang="en-US" sz="46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incontro</a:t>
          </a:r>
          <a:r>
            <a:rPr lang="en-US" sz="46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media: </a:t>
          </a:r>
          <a:r>
            <a:rPr lang="en-US" sz="46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3,15</a:t>
          </a:r>
          <a:r>
            <a:rPr lang="en-US" sz="46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endParaRPr lang="en-US" sz="4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8661" y="692298"/>
        <a:ext cx="4508047" cy="2799040"/>
      </dsp:txXfrm>
    </dsp:sp>
    <dsp:sp modelId="{B24AF48C-8774-4ADB-B22B-931D531797C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B2FC-F661-40F3-A054-A80BE83CBC3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4° </a:t>
          </a:r>
          <a:r>
            <a:rPr lang="en-US" sz="46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incontro</a:t>
          </a:r>
          <a:r>
            <a:rPr lang="en-US" sz="46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media: </a:t>
          </a:r>
          <a:r>
            <a:rPr lang="en-US" sz="46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2,17</a:t>
          </a: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- 1 </a:t>
          </a:r>
          <a:r>
            <a:rPr lang="en-US" sz="46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punto</a:t>
          </a:r>
          <a:endParaRPr lang="en-US" sz="4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31365" y="692298"/>
        <a:ext cx="4508047" cy="2799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C3AB-084C-4587-A16B-9A8C1AF88E5B}">
      <dsp:nvSpPr>
        <dsp:cNvPr id="0" name=""/>
        <dsp:cNvSpPr/>
      </dsp:nvSpPr>
      <dsp:spPr>
        <a:xfrm>
          <a:off x="2947315" y="-279366"/>
          <a:ext cx="7337353" cy="3700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7D1C-4B33-4CE3-906E-15E5FBCFDDAA}">
      <dsp:nvSpPr>
        <dsp:cNvPr id="0" name=""/>
        <dsp:cNvSpPr/>
      </dsp:nvSpPr>
      <dsp:spPr>
        <a:xfrm>
          <a:off x="3508646" y="253898"/>
          <a:ext cx="7337353" cy="370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Adesione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alle </a:t>
          </a:r>
          <a:r>
            <a:rPr lang="en-US" sz="25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regole</a:t>
          </a: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comportamentali</a:t>
          </a:r>
          <a:endParaRPr lang="en-US" sz="2500" b="1" kern="1200" baseline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Adesione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US" sz="25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prescrizioni</a:t>
          </a: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(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correzione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carenze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vitaminiche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Adesione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alla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dieta</a:t>
          </a:r>
          <a:endParaRPr lang="en-US" sz="2500" b="1" kern="1200" baseline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Aumentate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competenze</a:t>
          </a: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nutrizionali</a:t>
          </a:r>
          <a:endParaRPr lang="en-US" sz="2500" b="1" kern="1200" baseline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Aumento</a:t>
          </a: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attività</a:t>
          </a: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1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fisica</a:t>
          </a:r>
          <a:endParaRPr lang="en-US" sz="2500" b="1" kern="1200" baseline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617043" y="362295"/>
        <a:ext cx="7120559" cy="3484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C3AB-084C-4587-A16B-9A8C1AF88E5B}">
      <dsp:nvSpPr>
        <dsp:cNvPr id="0" name=""/>
        <dsp:cNvSpPr/>
      </dsp:nvSpPr>
      <dsp:spPr>
        <a:xfrm>
          <a:off x="2099290" y="-447047"/>
          <a:ext cx="7748141" cy="3980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7D1C-4B33-4CE3-906E-15E5FBCFDDAA}">
      <dsp:nvSpPr>
        <dsp:cNvPr id="0" name=""/>
        <dsp:cNvSpPr/>
      </dsp:nvSpPr>
      <dsp:spPr>
        <a:xfrm>
          <a:off x="2626069" y="53392"/>
          <a:ext cx="7748141" cy="3980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Miglioramento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del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grado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del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benessere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	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percepito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Incremento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della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 cura di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sè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(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fattori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esteriori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fattori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interiori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Diminuzione</a:t>
          </a: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comportamenti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alimentari</a:t>
          </a:r>
          <a:r>
            <a:rPr lang="en-US" sz="25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	</a:t>
          </a:r>
          <a:r>
            <a:rPr lang="en-US" sz="2500" b="0" kern="1200" baseline="0" dirty="0" err="1">
              <a:latin typeface="Verdana" panose="020B0604030504040204" pitchFamily="34" charset="0"/>
              <a:ea typeface="Verdana" panose="020B0604030504040204" pitchFamily="34" charset="0"/>
            </a:rPr>
            <a:t>disfunzionali</a:t>
          </a:r>
          <a:endParaRPr lang="en-US" sz="2500" b="0" kern="1200" baseline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  <a:endParaRPr lang="en-US" sz="2500" b="0" kern="1200" baseline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42666" y="169989"/>
        <a:ext cx="7514947" cy="3747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C3AB-084C-4587-A16B-9A8C1AF88E5B}">
      <dsp:nvSpPr>
        <dsp:cNvPr id="0" name=""/>
        <dsp:cNvSpPr/>
      </dsp:nvSpPr>
      <dsp:spPr>
        <a:xfrm>
          <a:off x="-15837" y="337218"/>
          <a:ext cx="5131666" cy="3325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7D1C-4B33-4CE3-906E-15E5FBCFDDAA}">
      <dsp:nvSpPr>
        <dsp:cNvPr id="0" name=""/>
        <dsp:cNvSpPr/>
      </dsp:nvSpPr>
      <dsp:spPr>
        <a:xfrm>
          <a:off x="406068" y="738029"/>
          <a:ext cx="5131666" cy="3325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Lavoro in </a:t>
          </a:r>
          <a:r>
            <a:rPr lang="en-US" sz="37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equipe</a:t>
          </a:r>
          <a:r>
            <a:rPr lang="en-US" sz="3700" b="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sinergia tra: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Alimentazione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baseline="0" dirty="0">
              <a:latin typeface="Verdana" panose="020B0604030504040204" pitchFamily="34" charset="0"/>
              <a:ea typeface="Verdana" panose="020B0604030504040204" pitchFamily="34" charset="0"/>
            </a:rPr>
            <a:t>e </a:t>
          </a:r>
          <a:r>
            <a:rPr lang="it-IT" sz="3700" b="1" kern="1200" baseline="0" dirty="0">
              <a:latin typeface="Verdana" panose="020B0604030504040204" pitchFamily="34" charset="0"/>
              <a:ea typeface="Verdana" panose="020B0604030504040204" pitchFamily="34" charset="0"/>
            </a:rPr>
            <a:t>Psicologia</a:t>
          </a:r>
          <a:endParaRPr lang="en-US" sz="3700" b="1" kern="1200" baseline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473" y="835434"/>
        <a:ext cx="4936856" cy="3130829"/>
      </dsp:txXfrm>
    </dsp:sp>
    <dsp:sp modelId="{B24AF48C-8774-4ADB-B22B-931D531797C6}">
      <dsp:nvSpPr>
        <dsp:cNvPr id="0" name=""/>
        <dsp:cNvSpPr/>
      </dsp:nvSpPr>
      <dsp:spPr>
        <a:xfrm>
          <a:off x="5978854" y="370155"/>
          <a:ext cx="5383911" cy="3408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B2FC-F661-40F3-A054-A80BE83CBC39}">
      <dsp:nvSpPr>
        <dsp:cNvPr id="0" name=""/>
        <dsp:cNvSpPr/>
      </dsp:nvSpPr>
      <dsp:spPr>
        <a:xfrm>
          <a:off x="6400760" y="770966"/>
          <a:ext cx="5383911" cy="340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latin typeface="Verdana" panose="020B0604030504040204" pitchFamily="34" charset="0"/>
              <a:ea typeface="Verdana" panose="020B0604030504040204" pitchFamily="34" charset="0"/>
            </a:rPr>
            <a:t>Potenziato dalla realtà virtuale: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1" kern="1200" dirty="0">
              <a:latin typeface="Verdana" panose="020B0604030504040204" pitchFamily="34" charset="0"/>
              <a:ea typeface="Verdana" panose="020B0604030504040204" pitchFamily="34" charset="0"/>
            </a:rPr>
            <a:t>Maggior focus sull’attività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psico</a:t>
          </a:r>
          <a:r>
            <a:rPr lang="it-IT" sz="3700" b="1" kern="1200" dirty="0">
              <a:latin typeface="Verdana" panose="020B0604030504040204" pitchFamily="34" charset="0"/>
              <a:ea typeface="Verdana" panose="020B0604030504040204" pitchFamily="34" charset="0"/>
            </a:rPr>
            <a:t>-nutrizionale </a:t>
          </a:r>
        </a:p>
      </dsp:txBody>
      <dsp:txXfrm>
        <a:off x="6500602" y="870808"/>
        <a:ext cx="5184227" cy="320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B26D1-31BC-43A9-8A19-B848706FF9EA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2077-0DF4-419A-867B-4768282BD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0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7A130-0634-8E7F-20BE-EA7BDA90E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54C06B-1250-E864-0113-461B98792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BCF00F-3F5F-5ADF-34C3-77C7BDAF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27E728-1D7B-FEBB-FE43-C55272AD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0B0FD4-342D-CC62-A4EA-9CCBCAFD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72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27431F-4183-DCC4-81E2-820A39DE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A2C6D1-4BD0-CE45-30EF-6731FA1B2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BF1FA2-D9D2-97FB-C88B-75AECC28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6666BA-84A6-1945-263D-AD19F947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55C62-DBC9-D95D-89C2-C2BF2D99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7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D32144C-4A47-9989-B974-11F91076B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93EF2B-DBB9-80E6-E903-F28694AF8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146AAB-F1FE-60D1-4456-E2FB381B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268C18-739E-C07A-2A1A-6DF13A6E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5D5C7E-1A41-A1BC-1003-E2B957BF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57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C8A00B-E5BD-ECEF-9F37-A1593A89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92A096-D499-A25F-D142-56F436D48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5E7DC4-275B-F013-220B-AAF74C54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2958F7-3F17-2288-B3D3-43791756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309A77-6088-E2F1-007C-84C59138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10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5D615-BB66-D375-ECC9-CEE46E27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55876A-31CB-7DE8-BB79-3EF12691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F6E746-A231-4388-A81A-E844BDBB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5ABAB0-2F44-1661-5622-45FDBDF0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8F8E40-D97B-9698-4C86-879D9B89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6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8CA6A-6E5E-A189-2BC8-0315C8D7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E17C10-ABA7-933E-D748-B9D0347C8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0072AB-10D2-C515-DF2F-136EFFB3D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7EC14D-ABDD-2E48-395C-EE2013B3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EA4F20-412F-7F43-3DE3-4ABE8817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EED399-4A65-34B3-7668-24B079D3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78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06B3D-4EA5-D2AA-0CB5-AF2DFAB5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E972A7-702D-EA81-9948-4596DA35C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A96088-43D6-0DB6-217F-829B5DE5D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5F42808-A4E6-FE08-8C8B-443962CB5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3689E5-42FB-0FD4-4678-58C134F35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2F4B17E-2082-5D2C-5532-BCF55F33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3D2356-A381-4677-6A5C-1D2479B1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9E5EDB-1671-EA57-9228-04464F89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39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CD976-3BB7-C612-AC73-ACAF0E86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3754A4-9C1F-D9AD-FEF9-8310CC25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65EE69-B200-9487-9156-D508E3E2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6D7F4B-7D1F-D345-248A-B1387D9C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4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094D72-1044-BE5B-B694-F24054A5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8BF320-249F-F70A-E268-B0CC2212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DD2489-BD9B-FCE7-3393-561B5F29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75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C4901-F78A-9475-58FA-049E63EE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B9B556-BC9D-CB69-02AA-05B8ABBE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0407B6-73CA-342A-56E5-F1DD698B7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7AB9DE-4FF3-82FA-8A99-03BBD462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71C993-6E71-5519-F7DE-D7A96C65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09D05F-9816-79C3-5AA9-C2AE789D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54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6C5C2-672A-9595-DF10-FFD32A8B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124632-EDEA-9F5F-6D37-7BD6B957D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A26AC3-6147-F769-7F32-233427880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CCDD4D-0EC8-84E0-480D-DA4F3A20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C10A76-744B-7D2D-25FB-861E00C7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4ABAB9-7C40-93AB-83EE-018B90C3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2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AF76D0-F4B6-EC06-52DE-6002B928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30EAE2-11D7-3396-85BA-1B311E6A8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710AC9-84BF-3CBD-C9D7-5D5F76049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B25F5F-E80A-4CC4-AC98-7F1DDB5247BD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A670A0-68C7-2983-7AE2-C7845E729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15BE86-8DF8-7A11-9F80-9F1FA29DB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F07D1-226D-43DF-9F68-CD02F4C7E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9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.png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AAB0B-D0AF-1178-0CD9-12EF1112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292C65-54D3-0D9D-E8AC-ED813982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7" y="0"/>
            <a:ext cx="6461513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0F69E03-7CF2-C8CA-E4C9-71F9802BF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186" y="709572"/>
            <a:ext cx="5215863" cy="49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6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it-IT" sz="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Lavoro multidisciplinare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366B18-8FE8-3158-7262-22EDAF325BE0}"/>
              </a:ext>
            </a:extLst>
          </p:cNvPr>
          <p:cNvSpPr txBox="1"/>
          <p:nvPr/>
        </p:nvSpPr>
        <p:spPr>
          <a:xfrm>
            <a:off x="2199249" y="2524160"/>
            <a:ext cx="3023659" cy="4118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700" b="0" kern="120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7" name="CasellaDiTesto 5">
            <a:extLst>
              <a:ext uri="{FF2B5EF4-FFF2-40B4-BE49-F238E27FC236}">
                <a16:creationId xmlns:a16="http://schemas.microsoft.com/office/drawing/2014/main" id="{DBCE0AF6-3FFD-C834-CECA-E4949CBEB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385452"/>
              </p:ext>
            </p:extLst>
          </p:nvPr>
        </p:nvGraphicFramePr>
        <p:xfrm>
          <a:off x="231354" y="2115233"/>
          <a:ext cx="11788048" cy="454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1315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Descrizione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gruppo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pazienti</a:t>
            </a:r>
            <a:endParaRPr lang="en-US" sz="50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4" name="CasellaDiTesto 5">
            <a:extLst>
              <a:ext uri="{FF2B5EF4-FFF2-40B4-BE49-F238E27FC236}">
                <a16:creationId xmlns:a16="http://schemas.microsoft.com/office/drawing/2014/main" id="{867CDB4A-A162-6FA7-3C77-2609A1DAE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42895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9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lang="en-US" sz="5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: 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Drop - out</a:t>
            </a:r>
          </a:p>
        </p:txBody>
      </p:sp>
      <p:graphicFrame>
        <p:nvGraphicFramePr>
          <p:cNvPr id="24" name="CasellaDiTesto 5">
            <a:extLst>
              <a:ext uri="{FF2B5EF4-FFF2-40B4-BE49-F238E27FC236}">
                <a16:creationId xmlns:a16="http://schemas.microsoft.com/office/drawing/2014/main" id="{867CDB4A-A162-6FA7-3C77-2609A1DAEC70}"/>
              </a:ext>
            </a:extLst>
          </p:cNvPr>
          <p:cNvGraphicFramePr/>
          <p:nvPr/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6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Calo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ponderale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24" name="CasellaDiTesto 5">
            <a:extLst>
              <a:ext uri="{FF2B5EF4-FFF2-40B4-BE49-F238E27FC236}">
                <a16:creationId xmlns:a16="http://schemas.microsoft.com/office/drawing/2014/main" id="{867CDB4A-A162-6FA7-3C77-2609A1DAE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11700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5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Preferenze alimentari</a:t>
            </a:r>
            <a:endParaRPr lang="en-US" sz="50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4" name="CasellaDiTesto 5">
            <a:extLst>
              <a:ext uri="{FF2B5EF4-FFF2-40B4-BE49-F238E27FC236}">
                <a16:creationId xmlns:a16="http://schemas.microsoft.com/office/drawing/2014/main" id="{867CDB4A-A162-6FA7-3C77-2609A1DAE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74713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366B18-8FE8-3158-7262-22EDAF325BE0}"/>
              </a:ext>
            </a:extLst>
          </p:cNvPr>
          <p:cNvSpPr txBox="1"/>
          <p:nvPr/>
        </p:nvSpPr>
        <p:spPr>
          <a:xfrm>
            <a:off x="2199249" y="2524160"/>
            <a:ext cx="3023659" cy="4118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700" b="0" kern="120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7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Preferenze alimentari</a:t>
            </a:r>
            <a:endParaRPr lang="en-US" sz="50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366B18-8FE8-3158-7262-22EDAF325BE0}"/>
              </a:ext>
            </a:extLst>
          </p:cNvPr>
          <p:cNvSpPr txBox="1"/>
          <p:nvPr/>
        </p:nvSpPr>
        <p:spPr>
          <a:xfrm>
            <a:off x="2199249" y="2524160"/>
            <a:ext cx="3023659" cy="4118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700" b="0" kern="120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A848DB6-286B-F672-49C4-D3A2AC484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333" y="2500960"/>
            <a:ext cx="7591522" cy="39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lang="en-US" sz="5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5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Food</a:t>
            </a:r>
            <a:r>
              <a:rPr lang="it-IT" sz="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5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Exposure</a:t>
            </a:r>
            <a:endParaRPr lang="it-IT" sz="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4" name="CasellaDiTesto 5">
            <a:extLst>
              <a:ext uri="{FF2B5EF4-FFF2-40B4-BE49-F238E27FC236}">
                <a16:creationId xmlns:a16="http://schemas.microsoft.com/office/drawing/2014/main" id="{867CDB4A-A162-6FA7-3C77-2609A1DAE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43285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366B18-8FE8-3158-7262-22EDAF325BE0}"/>
              </a:ext>
            </a:extLst>
          </p:cNvPr>
          <p:cNvSpPr txBox="1"/>
          <p:nvPr/>
        </p:nvSpPr>
        <p:spPr>
          <a:xfrm>
            <a:off x="2199249" y="2524160"/>
            <a:ext cx="3023659" cy="4118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700" b="0" kern="1200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7C163EA-9841-6A58-46C5-E5779548B63A}"/>
              </a:ext>
            </a:extLst>
          </p:cNvPr>
          <p:cNvGrpSpPr/>
          <p:nvPr/>
        </p:nvGrpSpPr>
        <p:grpSpPr>
          <a:xfrm>
            <a:off x="2408688" y="2359035"/>
            <a:ext cx="7374624" cy="669550"/>
            <a:chOff x="521579" y="605216"/>
            <a:chExt cx="4682211" cy="2973204"/>
          </a:xfrm>
        </p:grpSpPr>
        <p:sp>
          <p:nvSpPr>
            <p:cNvPr id="15" name="Rettangolo con angoli arrotondati 8">
              <a:extLst>
                <a:ext uri="{FF2B5EF4-FFF2-40B4-BE49-F238E27FC236}">
                  <a16:creationId xmlns:a16="http://schemas.microsoft.com/office/drawing/2014/main" id="{18441E20-F23E-AB21-9468-29B15A55C05F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3BB2624-C582-E003-A8EF-F558DAAD564B}"/>
                </a:ext>
              </a:extLst>
            </p:cNvPr>
            <p:cNvSpPr txBox="1"/>
            <p:nvPr/>
          </p:nvSpPr>
          <p:spPr>
            <a:xfrm>
              <a:off x="1044734" y="1253339"/>
              <a:ext cx="3684040" cy="1503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dirty="0">
                  <a:latin typeface="Verdana" panose="020B0604030504040204" pitchFamily="34" charset="0"/>
                  <a:ea typeface="Verdana" panose="020B0604030504040204" pitchFamily="34" charset="0"/>
                </a:rPr>
                <a:t>Grado di </a:t>
              </a:r>
              <a:r>
                <a:rPr lang="en-US" sz="37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frustrazione</a:t>
              </a:r>
              <a:r>
                <a:rPr lang="en-US" sz="3700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en-US" sz="3700" b="0" kern="1200" baseline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91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lang="it-IT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Nutrizionali – Comportamentali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  <p:graphicFrame>
        <p:nvGraphicFramePr>
          <p:cNvPr id="18" name="CasellaDiTesto 5">
            <a:extLst>
              <a:ext uri="{FF2B5EF4-FFF2-40B4-BE49-F238E27FC236}">
                <a16:creationId xmlns:a16="http://schemas.microsoft.com/office/drawing/2014/main" id="{31224436-E3BD-FDEA-39E5-8548144E3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303736"/>
              </p:ext>
            </p:extLst>
          </p:nvPr>
        </p:nvGraphicFramePr>
        <p:xfrm>
          <a:off x="644056" y="2638012"/>
          <a:ext cx="10927829" cy="424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9" name="Gruppo 18">
            <a:extLst>
              <a:ext uri="{FF2B5EF4-FFF2-40B4-BE49-F238E27FC236}">
                <a16:creationId xmlns:a16="http://schemas.microsoft.com/office/drawing/2014/main" id="{2DC70DE2-5371-1C69-42FF-0969FA4E42B1}"/>
              </a:ext>
            </a:extLst>
          </p:cNvPr>
          <p:cNvGrpSpPr/>
          <p:nvPr/>
        </p:nvGrpSpPr>
        <p:grpSpPr>
          <a:xfrm>
            <a:off x="176838" y="3804424"/>
            <a:ext cx="3774754" cy="932695"/>
            <a:chOff x="-2216350" y="544234"/>
            <a:chExt cx="5272906" cy="2973204"/>
          </a:xfrm>
        </p:grpSpPr>
        <p:sp>
          <p:nvSpPr>
            <p:cNvPr id="25" name="Rettangolo con angoli arrotondati 14">
              <a:extLst>
                <a:ext uri="{FF2B5EF4-FFF2-40B4-BE49-F238E27FC236}">
                  <a16:creationId xmlns:a16="http://schemas.microsoft.com/office/drawing/2014/main" id="{04167FD6-C2B9-4059-85AB-7E3C5F5B9ADD}"/>
                </a:ext>
              </a:extLst>
            </p:cNvPr>
            <p:cNvSpPr/>
            <p:nvPr/>
          </p:nvSpPr>
          <p:spPr>
            <a:xfrm>
              <a:off x="-2216350" y="544234"/>
              <a:ext cx="5272906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7F87A702-31DF-04CB-4FDB-A2EB5E1162F4}"/>
                </a:ext>
              </a:extLst>
            </p:cNvPr>
            <p:cNvSpPr txBox="1"/>
            <p:nvPr/>
          </p:nvSpPr>
          <p:spPr>
            <a:xfrm>
              <a:off x="-1421918" y="1278891"/>
              <a:ext cx="3684040" cy="1503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b="0" kern="1200" baseline="0" dirty="0">
                  <a:latin typeface="Verdana" panose="020B0604030504040204" pitchFamily="34" charset="0"/>
                  <a:ea typeface="Verdana" panose="020B0604030504040204" pitchFamily="34" charset="0"/>
                </a:rPr>
                <a:t>Migliore: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75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EFD-9CA8-5749-BC63-9A20DEA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BAE72-0B5C-6F93-2312-A56F5D82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3" y="924514"/>
            <a:ext cx="1131965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lang="it-IT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Nutrizionali – Comportamentali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4566503-91A4-8079-A0B4-37CA772F5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" y="-1"/>
            <a:ext cx="3984761" cy="10576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0276A6-8ADA-394A-D195-6BCB977B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98" y="-1"/>
            <a:ext cx="7154302" cy="10576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B4119D-0636-9DA2-CD6B-1B6C61D6E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994" y="-1283"/>
            <a:ext cx="1349374" cy="1057617"/>
          </a:xfrm>
          <a:prstGeom prst="rect">
            <a:avLst/>
          </a:prstGeom>
        </p:spPr>
      </p:pic>
      <p:graphicFrame>
        <p:nvGraphicFramePr>
          <p:cNvPr id="14" name="CasellaDiTesto 5">
            <a:extLst>
              <a:ext uri="{FF2B5EF4-FFF2-40B4-BE49-F238E27FC236}">
                <a16:creationId xmlns:a16="http://schemas.microsoft.com/office/drawing/2014/main" id="{BA16C008-D483-4DA5-9F3E-B45C84D47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335891"/>
              </p:ext>
            </p:extLst>
          </p:nvPr>
        </p:nvGraphicFramePr>
        <p:xfrm>
          <a:off x="0" y="2634062"/>
          <a:ext cx="11308634" cy="448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48246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225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Verdana</vt:lpstr>
      <vt:lpstr>Tema di Office</vt:lpstr>
      <vt:lpstr>Presentazione standard di PowerPoint</vt:lpstr>
      <vt:lpstr>Descrizione gruppo pazienti</vt:lpstr>
      <vt:lpstr>Risultati : Drop - out</vt:lpstr>
      <vt:lpstr>Risultati: Calo ponderale </vt:lpstr>
      <vt:lpstr>Risultati: Preferenze alimentari</vt:lpstr>
      <vt:lpstr>Risultati: Preferenze alimentari</vt:lpstr>
      <vt:lpstr>Risultati: Food Exposure</vt:lpstr>
      <vt:lpstr>Risultati: Nutrizionali – Comportamentali </vt:lpstr>
      <vt:lpstr>Risultati: Nutrizionali – Comportamentali </vt:lpstr>
      <vt:lpstr>Risultati:Lavoro multidisciplinare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pusceddu</dc:creator>
  <cp:lastModifiedBy>martina pusceddu</cp:lastModifiedBy>
  <cp:revision>23</cp:revision>
  <dcterms:created xsi:type="dcterms:W3CDTF">2025-08-26T07:41:03Z</dcterms:created>
  <dcterms:modified xsi:type="dcterms:W3CDTF">2025-09-26T15:39:36Z</dcterms:modified>
</cp:coreProperties>
</file>